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93a94883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93a94883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93a9488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93a9488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3a9488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93a9488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93a94883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93a94883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93a94883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93a94883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93a94883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93a94883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93a94883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93a94883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93a9488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93a9488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93a94883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93a94883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93a94883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93a94883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93a9488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93a9488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93a9488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93a9488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93a94883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93a9488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93a94883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93a9488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93a94883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93a94883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93a94883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93a94883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93a9488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93a9488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       </a:t>
            </a:r>
            <a:r>
              <a:rPr lang="tr">
                <a:solidFill>
                  <a:srgbClr val="0000FF"/>
                </a:solidFill>
              </a:rPr>
              <a:t>LAND POLLUTION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3D85C6"/>
                </a:solidFill>
              </a:rPr>
              <a:t>QUIZ RESULTS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7)Consumers should use shopping bags made of?. Yanıt sayısı: 52 yanıt."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8874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8)Which one is not a source of land pollution?. Yanıt sayısı: 52 yanıt."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36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9)Which of the following is true?. Yanıt sayısı: 52 yanıt."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36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0)Soil problem is a major concern in _________ countries.. Yanıt sayısı: 52 yanıt."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12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1)What is it called when you collect organic waste and store it so it breaks down into fertilizer?. Yanıt sayısı: 52 yanıt."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6476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2)Which resourse can be renewed easily if used wisely?. Yanıt sayısı: 52 yanıt."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8874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3)Companies can help to reduce trash by using smaller packaging on their products.. Yanıt sayısı: 52 yanıt."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6476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4)After drinking water, Mike threw empty water bottle out of window. Is this a form of land pollution?. Yanıt sayısı: 52 yanıt."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8874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5)We should pollute our nature for a healthy life.. Yanıt sayısı: 52 yanıt."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62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Your name and surname. Yanıt sayısı: 52 yanıt.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36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Your Country and the Teacher's name?. Yanıt sayısı: 52 yanıt."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12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)What is land pollution?. Yanıt sayısı: 52 yanıt."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62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)What cause of land pollution produces large holes in the ground and can cause erosion?. Yanıt sayısı: 52 yanıt."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5" y="260275"/>
            <a:ext cx="8783650" cy="40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)Which of these factors is not a cause of an increase in land pollution?. Yanıt sayısı: 52 yanıt."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6476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4)Which of these factors causes an increase in land pollution?. Yanıt sayısı: 52 yanıt.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40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5)What cause of land pollution uses chemicals such as pesticides and herbicides?. Yanıt sayısı: 52 yanıt."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40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6)How can land pollution harm the environmet?. Yanıt sayısı: 52 yanıt."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8874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