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9" r:id="rId4"/>
    <p:sldId id="263" r:id="rId5"/>
    <p:sldId id="260" r:id="rId6"/>
    <p:sldId id="261" r:id="rId7"/>
    <p:sldId id="262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31" autoAdjust="0"/>
    <p:restoredTop sz="94660"/>
  </p:normalViewPr>
  <p:slideViewPr>
    <p:cSldViewPr snapToGrid="0">
      <p:cViewPr>
        <p:scale>
          <a:sx n="66" d="100"/>
          <a:sy n="66" d="100"/>
        </p:scale>
        <p:origin x="1426" y="-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4E3796-0DDB-4CD4-AFC4-664D4BC57188}" type="datetimeFigureOut">
              <a:rPr lang="it-IT" smtClean="0"/>
              <a:t>21/11/2020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E2B9695-E64F-4922-B566-6C6DC116D5BE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525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3796-0DDB-4CD4-AFC4-664D4BC57188}" type="datetimeFigureOut">
              <a:rPr lang="it-IT" smtClean="0"/>
              <a:t>21/11/2020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9695-E64F-4922-B566-6C6DC116D5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548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3796-0DDB-4CD4-AFC4-664D4BC57188}" type="datetimeFigureOut">
              <a:rPr lang="it-IT" smtClean="0"/>
              <a:t>21/11/2020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9695-E64F-4922-B566-6C6DC116D5BE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511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3796-0DDB-4CD4-AFC4-664D4BC57188}" type="datetimeFigureOut">
              <a:rPr lang="it-IT" smtClean="0"/>
              <a:t>21/11/2020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9695-E64F-4922-B566-6C6DC116D5BE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474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3796-0DDB-4CD4-AFC4-664D4BC57188}" type="datetimeFigureOut">
              <a:rPr lang="it-IT" smtClean="0"/>
              <a:t>21/11/2020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9695-E64F-4922-B566-6C6DC116D5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6804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3796-0DDB-4CD4-AFC4-664D4BC57188}" type="datetimeFigureOut">
              <a:rPr lang="it-IT" smtClean="0"/>
              <a:t>21/11/2020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9695-E64F-4922-B566-6C6DC116D5BE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487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3796-0DDB-4CD4-AFC4-664D4BC57188}" type="datetimeFigureOut">
              <a:rPr lang="it-IT" smtClean="0"/>
              <a:t>21/11/2020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9695-E64F-4922-B566-6C6DC116D5BE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975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3796-0DDB-4CD4-AFC4-664D4BC57188}" type="datetimeFigureOut">
              <a:rPr lang="it-IT" smtClean="0"/>
              <a:t>21/11/2020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9695-E64F-4922-B566-6C6DC116D5BE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785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3796-0DDB-4CD4-AFC4-664D4BC57188}" type="datetimeFigureOut">
              <a:rPr lang="it-IT" smtClean="0"/>
              <a:t>21/11/2020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9695-E64F-4922-B566-6C6DC116D5BE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405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3796-0DDB-4CD4-AFC4-664D4BC57188}" type="datetimeFigureOut">
              <a:rPr lang="it-IT" smtClean="0"/>
              <a:t>21/11/2020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9695-E64F-4922-B566-6C6DC116D5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2298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3796-0DDB-4CD4-AFC4-664D4BC57188}" type="datetimeFigureOut">
              <a:rPr lang="it-IT" smtClean="0"/>
              <a:t>21/11/2020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9695-E64F-4922-B566-6C6DC116D5BE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712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3796-0DDB-4CD4-AFC4-664D4BC57188}" type="datetimeFigureOut">
              <a:rPr lang="it-IT" smtClean="0"/>
              <a:t>21/11/2020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9695-E64F-4922-B566-6C6DC116D5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3643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3796-0DDB-4CD4-AFC4-664D4BC57188}" type="datetimeFigureOut">
              <a:rPr lang="it-IT" smtClean="0"/>
              <a:t>21/11/2020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9695-E64F-4922-B566-6C6DC116D5BE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478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3796-0DDB-4CD4-AFC4-664D4BC57188}" type="datetimeFigureOut">
              <a:rPr lang="it-IT" smtClean="0"/>
              <a:t>21/11/2020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9695-E64F-4922-B566-6C6DC116D5BE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753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3796-0DDB-4CD4-AFC4-664D4BC57188}" type="datetimeFigureOut">
              <a:rPr lang="it-IT" smtClean="0"/>
              <a:t>21/11/2020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9695-E64F-4922-B566-6C6DC116D5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7878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3796-0DDB-4CD4-AFC4-664D4BC57188}" type="datetimeFigureOut">
              <a:rPr lang="it-IT" smtClean="0"/>
              <a:t>21/11/2020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9695-E64F-4922-B566-6C6DC116D5BE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80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3796-0DDB-4CD4-AFC4-664D4BC57188}" type="datetimeFigureOut">
              <a:rPr lang="it-IT" smtClean="0"/>
              <a:t>21/11/2020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9695-E64F-4922-B566-6C6DC116D5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7132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4E3796-0DDB-4CD4-AFC4-664D4BC57188}" type="datetimeFigureOut">
              <a:rPr lang="it-IT" smtClean="0"/>
              <a:t>21/11/2020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E2B9695-E64F-4922-B566-6C6DC116D5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25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53268" y="2085278"/>
            <a:ext cx="7449015" cy="2397512"/>
          </a:xfrm>
        </p:spPr>
        <p:txBody>
          <a:bodyPr/>
          <a:lstStyle/>
          <a:p>
            <a:r>
              <a:rPr lang="it-IT" dirty="0" smtClean="0"/>
              <a:t>GLOBAL ECO PROJECT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4425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MADE BY: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NICOLE CASCIO FERRO </a:t>
            </a:r>
          </a:p>
          <a:p>
            <a:r>
              <a:rPr lang="it-IT" dirty="0" smtClean="0"/>
              <a:t>ELENA PACE </a:t>
            </a:r>
          </a:p>
          <a:p>
            <a:r>
              <a:rPr lang="it-IT" dirty="0" smtClean="0"/>
              <a:t>MARIA GIOVANNA SEGRETO </a:t>
            </a:r>
          </a:p>
          <a:p>
            <a:r>
              <a:rPr lang="it-IT" dirty="0" smtClean="0"/>
              <a:t>CHIARA NOTO </a:t>
            </a:r>
          </a:p>
          <a:p>
            <a:r>
              <a:rPr lang="it-IT" b="1" i="1" dirty="0" smtClean="0">
                <a:solidFill>
                  <a:schemeClr val="tx2"/>
                </a:solidFill>
              </a:rPr>
              <a:t>MENC </a:t>
            </a:r>
            <a:endParaRPr lang="it-IT" b="1" i="1" dirty="0">
              <a:solidFill>
                <a:schemeClr val="tx2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556932"/>
            <a:ext cx="4969566" cy="358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6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ELENA PACE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Hi, </a:t>
            </a:r>
            <a:r>
              <a:rPr lang="it-IT" dirty="0" err="1" smtClean="0"/>
              <a:t>my</a:t>
            </a:r>
            <a:r>
              <a:rPr lang="it-IT" dirty="0" smtClean="0"/>
              <a:t> </a:t>
            </a:r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Elena, </a:t>
            </a:r>
            <a:r>
              <a:rPr lang="it-IT" dirty="0" err="1" smtClean="0"/>
              <a:t>i’m</a:t>
            </a:r>
            <a:r>
              <a:rPr lang="it-IT" dirty="0" smtClean="0"/>
              <a:t> 12 </a:t>
            </a:r>
            <a:r>
              <a:rPr lang="it-IT" dirty="0" err="1" smtClean="0"/>
              <a:t>years</a:t>
            </a:r>
            <a:r>
              <a:rPr lang="it-IT" dirty="0" smtClean="0"/>
              <a:t> </a:t>
            </a:r>
            <a:r>
              <a:rPr lang="it-IT" dirty="0" err="1" smtClean="0"/>
              <a:t>old</a:t>
            </a:r>
            <a:r>
              <a:rPr lang="it-IT" dirty="0" smtClean="0"/>
              <a:t>, i from </a:t>
            </a:r>
            <a:r>
              <a:rPr lang="it-IT" dirty="0" err="1" smtClean="0"/>
              <a:t>Italy</a:t>
            </a:r>
            <a:r>
              <a:rPr lang="it-IT" dirty="0" smtClean="0"/>
              <a:t> and i live Ribera.</a:t>
            </a:r>
            <a:endParaRPr lang="it-IT" dirty="0"/>
          </a:p>
          <a:p>
            <a:r>
              <a:rPr lang="it-IT" dirty="0" smtClean="0"/>
              <a:t>I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many</a:t>
            </a:r>
            <a:r>
              <a:rPr lang="it-IT" dirty="0" smtClean="0"/>
              <a:t> hobbies: dancing, </a:t>
            </a:r>
            <a:r>
              <a:rPr lang="it-IT" dirty="0" err="1" smtClean="0"/>
              <a:t>singing</a:t>
            </a:r>
            <a:r>
              <a:rPr lang="it-IT" dirty="0" smtClean="0"/>
              <a:t> and </a:t>
            </a:r>
            <a:r>
              <a:rPr lang="it-IT" dirty="0" err="1" smtClean="0"/>
              <a:t>acting</a:t>
            </a:r>
            <a:r>
              <a:rPr lang="it-IT" dirty="0" smtClean="0"/>
              <a:t>.</a:t>
            </a:r>
          </a:p>
          <a:p>
            <a:r>
              <a:rPr lang="it-IT" dirty="0" smtClean="0"/>
              <a:t>I  </a:t>
            </a:r>
            <a:r>
              <a:rPr lang="it-IT" dirty="0" err="1" smtClean="0"/>
              <a:t>parteciping</a:t>
            </a:r>
            <a:r>
              <a:rPr lang="it-IT" dirty="0" smtClean="0"/>
              <a:t>  </a:t>
            </a:r>
            <a:r>
              <a:rPr lang="it-IT" dirty="0" err="1" smtClean="0"/>
              <a:t>because</a:t>
            </a:r>
            <a:r>
              <a:rPr lang="it-IT" dirty="0" smtClean="0"/>
              <a:t> i love </a:t>
            </a:r>
            <a:r>
              <a:rPr lang="it-IT" dirty="0" err="1" smtClean="0"/>
              <a:t>my</a:t>
            </a:r>
            <a:r>
              <a:rPr lang="it-IT" dirty="0" smtClean="0"/>
              <a:t> </a:t>
            </a:r>
            <a:r>
              <a:rPr lang="it-IT" dirty="0" err="1" smtClean="0"/>
              <a:t>territory</a:t>
            </a:r>
            <a:r>
              <a:rPr lang="it-IT" dirty="0" smtClean="0"/>
              <a:t>, and to </a:t>
            </a:r>
            <a:r>
              <a:rPr lang="it-IT" dirty="0" err="1" smtClean="0"/>
              <a:t>have</a:t>
            </a:r>
            <a:r>
              <a:rPr lang="it-IT" dirty="0" smtClean="0"/>
              <a:t> a new </a:t>
            </a:r>
            <a:r>
              <a:rPr lang="it-IT" dirty="0" err="1" smtClean="0"/>
              <a:t>experience</a:t>
            </a:r>
            <a:r>
              <a:rPr lang="it-IT" dirty="0" smtClean="0"/>
              <a:t>.</a:t>
            </a:r>
          </a:p>
          <a:p>
            <a:r>
              <a:rPr lang="it-IT" dirty="0" smtClean="0"/>
              <a:t>                                 I LOVE MY TOWN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09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MARIA GIOVANNA SEGRETO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Hey</a:t>
            </a:r>
            <a:r>
              <a:rPr lang="it-IT" dirty="0" smtClean="0"/>
              <a:t>, </a:t>
            </a:r>
            <a:r>
              <a:rPr lang="it-IT" dirty="0" err="1" smtClean="0"/>
              <a:t>i’m</a:t>
            </a:r>
            <a:r>
              <a:rPr lang="it-IT" dirty="0" smtClean="0"/>
              <a:t> Maria Giovanna, </a:t>
            </a:r>
            <a:r>
              <a:rPr lang="it-IT" dirty="0" err="1" smtClean="0"/>
              <a:t>i’m</a:t>
            </a:r>
            <a:r>
              <a:rPr lang="it-IT" dirty="0" smtClean="0"/>
              <a:t> </a:t>
            </a:r>
            <a:r>
              <a:rPr lang="it-IT" dirty="0" err="1" smtClean="0"/>
              <a:t>twelve</a:t>
            </a:r>
            <a:r>
              <a:rPr lang="it-IT" dirty="0" smtClean="0"/>
              <a:t> </a:t>
            </a:r>
            <a:r>
              <a:rPr lang="it-IT" dirty="0" err="1" smtClean="0"/>
              <a:t>years</a:t>
            </a:r>
            <a:r>
              <a:rPr lang="it-IT" dirty="0" smtClean="0"/>
              <a:t> </a:t>
            </a:r>
            <a:r>
              <a:rPr lang="it-IT" dirty="0" err="1" smtClean="0"/>
              <a:t>old</a:t>
            </a:r>
            <a:r>
              <a:rPr lang="it-IT" dirty="0" smtClean="0"/>
              <a:t> and i from </a:t>
            </a:r>
            <a:r>
              <a:rPr lang="it-IT" dirty="0" err="1" smtClean="0"/>
              <a:t>Italy</a:t>
            </a:r>
            <a:r>
              <a:rPr lang="it-IT" dirty="0" smtClean="0"/>
              <a:t>, </a:t>
            </a:r>
            <a:r>
              <a:rPr lang="it-IT" dirty="0" err="1" smtClean="0"/>
              <a:t>Sicily</a:t>
            </a:r>
            <a:r>
              <a:rPr lang="it-IT" dirty="0"/>
              <a:t> </a:t>
            </a:r>
            <a:r>
              <a:rPr lang="it-IT" dirty="0" smtClean="0"/>
              <a:t>and i’ live in Ribera</a:t>
            </a:r>
          </a:p>
          <a:p>
            <a:r>
              <a:rPr lang="it-IT" dirty="0" smtClean="0"/>
              <a:t>I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many</a:t>
            </a:r>
            <a:r>
              <a:rPr lang="it-IT" dirty="0" smtClean="0"/>
              <a:t> hobbies to dance and </a:t>
            </a:r>
            <a:r>
              <a:rPr lang="it-IT" dirty="0" err="1" smtClean="0"/>
              <a:t>sing</a:t>
            </a:r>
            <a:r>
              <a:rPr lang="it-IT" dirty="0" smtClean="0"/>
              <a:t>.</a:t>
            </a:r>
          </a:p>
          <a:p>
            <a:r>
              <a:rPr lang="it-IT" dirty="0" smtClean="0"/>
              <a:t>I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partcipated</a:t>
            </a:r>
            <a:r>
              <a:rPr lang="it-IT" dirty="0" smtClean="0"/>
              <a:t> </a:t>
            </a:r>
            <a:r>
              <a:rPr lang="it-IT" dirty="0" err="1" smtClean="0"/>
              <a:t>because</a:t>
            </a:r>
            <a:r>
              <a:rPr lang="it-IT" dirty="0" smtClean="0"/>
              <a:t> i </a:t>
            </a:r>
            <a:r>
              <a:rPr lang="it-IT" dirty="0" err="1" smtClean="0"/>
              <a:t>like</a:t>
            </a:r>
            <a:r>
              <a:rPr lang="it-IT" dirty="0" smtClean="0"/>
              <a:t> </a:t>
            </a:r>
            <a:r>
              <a:rPr lang="it-IT" dirty="0" err="1" smtClean="0"/>
              <a:t>my</a:t>
            </a:r>
            <a:r>
              <a:rPr lang="it-IT" dirty="0" smtClean="0"/>
              <a:t> country.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08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NICOLE CASCIO FERRO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Hello, </a:t>
            </a:r>
            <a:r>
              <a:rPr lang="it-IT" dirty="0" err="1" smtClean="0"/>
              <a:t>my</a:t>
            </a:r>
            <a:r>
              <a:rPr lang="it-IT" dirty="0" smtClean="0"/>
              <a:t> </a:t>
            </a:r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Nicole, </a:t>
            </a:r>
            <a:r>
              <a:rPr lang="it-IT" dirty="0" err="1" smtClean="0"/>
              <a:t>i’m</a:t>
            </a:r>
            <a:r>
              <a:rPr lang="it-IT" dirty="0" smtClean="0"/>
              <a:t> 12 </a:t>
            </a:r>
            <a:r>
              <a:rPr lang="it-IT" dirty="0" err="1" smtClean="0"/>
              <a:t>years</a:t>
            </a:r>
            <a:r>
              <a:rPr lang="it-IT" dirty="0" smtClean="0"/>
              <a:t> </a:t>
            </a:r>
            <a:r>
              <a:rPr lang="it-IT" dirty="0" err="1" smtClean="0"/>
              <a:t>old</a:t>
            </a:r>
            <a:r>
              <a:rPr lang="it-IT" dirty="0" smtClean="0"/>
              <a:t>, i from </a:t>
            </a:r>
            <a:r>
              <a:rPr lang="it-IT" dirty="0" err="1" smtClean="0"/>
              <a:t>Italy</a:t>
            </a:r>
            <a:r>
              <a:rPr lang="it-IT" dirty="0" smtClean="0"/>
              <a:t> and i live in Ribera.</a:t>
            </a:r>
          </a:p>
          <a:p>
            <a:r>
              <a:rPr lang="it-IT" dirty="0" smtClean="0"/>
              <a:t>My hobbies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acting</a:t>
            </a:r>
            <a:r>
              <a:rPr lang="it-IT" dirty="0"/>
              <a:t> </a:t>
            </a:r>
            <a:r>
              <a:rPr lang="it-IT" dirty="0" smtClean="0"/>
              <a:t>and i </a:t>
            </a:r>
            <a:r>
              <a:rPr lang="it-IT" dirty="0" err="1" smtClean="0"/>
              <a:t>like</a:t>
            </a:r>
            <a:r>
              <a:rPr lang="it-IT" dirty="0" smtClean="0"/>
              <a:t> </a:t>
            </a:r>
            <a:r>
              <a:rPr lang="it-IT" dirty="0" err="1" smtClean="0"/>
              <a:t>listening</a:t>
            </a:r>
            <a:r>
              <a:rPr lang="it-IT" dirty="0" smtClean="0"/>
              <a:t> to music.</a:t>
            </a:r>
          </a:p>
          <a:p>
            <a:r>
              <a:rPr lang="it-IT" dirty="0" smtClean="0"/>
              <a:t>I </a:t>
            </a:r>
            <a:r>
              <a:rPr lang="it-IT" dirty="0" err="1" smtClean="0"/>
              <a:t>parteciping</a:t>
            </a:r>
            <a:r>
              <a:rPr lang="it-IT" dirty="0" smtClean="0"/>
              <a:t> </a:t>
            </a:r>
            <a:r>
              <a:rPr lang="it-IT" dirty="0" err="1" smtClean="0"/>
              <a:t>because</a:t>
            </a:r>
            <a:r>
              <a:rPr lang="it-IT" dirty="0" smtClean="0"/>
              <a:t> i love nature and i </a:t>
            </a:r>
            <a:r>
              <a:rPr lang="it-IT" dirty="0" err="1" smtClean="0"/>
              <a:t>want</a:t>
            </a:r>
            <a:r>
              <a:rPr lang="it-IT" dirty="0" smtClean="0"/>
              <a:t> to </a:t>
            </a:r>
            <a:r>
              <a:rPr lang="it-IT" dirty="0" err="1" smtClean="0"/>
              <a:t>project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.  </a:t>
            </a:r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258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CHIARA NOTO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Hello </a:t>
            </a:r>
            <a:r>
              <a:rPr lang="it-IT" dirty="0" err="1" smtClean="0"/>
              <a:t>guys</a:t>
            </a:r>
            <a:r>
              <a:rPr lang="it-IT" dirty="0" smtClean="0"/>
              <a:t> </a:t>
            </a:r>
            <a:r>
              <a:rPr lang="it-IT" dirty="0" err="1" smtClean="0"/>
              <a:t>my</a:t>
            </a:r>
            <a:r>
              <a:rPr lang="it-IT" dirty="0" smtClean="0"/>
              <a:t> </a:t>
            </a:r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Chiara Noto ,i </a:t>
            </a:r>
            <a:r>
              <a:rPr lang="it-IT" dirty="0" err="1" smtClean="0"/>
              <a:t>am</a:t>
            </a:r>
            <a:r>
              <a:rPr lang="it-IT" dirty="0" smtClean="0"/>
              <a:t> </a:t>
            </a:r>
            <a:r>
              <a:rPr lang="it-IT" dirty="0" err="1" smtClean="0"/>
              <a:t>eleven</a:t>
            </a:r>
            <a:r>
              <a:rPr lang="it-IT" dirty="0" smtClean="0"/>
              <a:t> </a:t>
            </a:r>
            <a:r>
              <a:rPr lang="it-IT" dirty="0" err="1" smtClean="0"/>
              <a:t>year</a:t>
            </a:r>
            <a:r>
              <a:rPr lang="it-IT" dirty="0" smtClean="0"/>
              <a:t> </a:t>
            </a:r>
            <a:r>
              <a:rPr lang="it-IT" dirty="0" err="1" smtClean="0"/>
              <a:t>old</a:t>
            </a:r>
            <a:r>
              <a:rPr lang="it-IT" dirty="0" smtClean="0"/>
              <a:t> i from </a:t>
            </a:r>
            <a:r>
              <a:rPr lang="it-IT" dirty="0" err="1" smtClean="0"/>
              <a:t>italy</a:t>
            </a:r>
            <a:r>
              <a:rPr lang="it-IT" dirty="0" smtClean="0"/>
              <a:t> ,</a:t>
            </a:r>
            <a:r>
              <a:rPr lang="it-IT" dirty="0" err="1" smtClean="0"/>
              <a:t>sicily</a:t>
            </a:r>
            <a:r>
              <a:rPr lang="it-IT" dirty="0" smtClean="0"/>
              <a:t> and i live in </a:t>
            </a:r>
            <a:r>
              <a:rPr lang="it-IT" dirty="0" err="1" smtClean="0"/>
              <a:t>ribera</a:t>
            </a:r>
            <a:r>
              <a:rPr lang="it-IT" dirty="0" smtClean="0"/>
              <a:t> city of </a:t>
            </a:r>
            <a:r>
              <a:rPr lang="it-IT" dirty="0" err="1" smtClean="0"/>
              <a:t>orange</a:t>
            </a:r>
            <a:r>
              <a:rPr lang="it-IT" dirty="0" smtClean="0"/>
              <a:t> </a:t>
            </a:r>
          </a:p>
          <a:p>
            <a:r>
              <a:rPr lang="it-IT" dirty="0" smtClean="0"/>
              <a:t>I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many</a:t>
            </a:r>
            <a:r>
              <a:rPr lang="it-IT" dirty="0" smtClean="0"/>
              <a:t> hobbies and some of </a:t>
            </a:r>
            <a:r>
              <a:rPr lang="it-IT" dirty="0" err="1" smtClean="0"/>
              <a:t>these</a:t>
            </a:r>
            <a:r>
              <a:rPr lang="it-IT" dirty="0" smtClean="0"/>
              <a:t> are dancing and </a:t>
            </a:r>
            <a:r>
              <a:rPr lang="it-IT" dirty="0" err="1" smtClean="0"/>
              <a:t>playng</a:t>
            </a:r>
            <a:r>
              <a:rPr lang="it-IT" dirty="0" smtClean="0"/>
              <a:t> video games </a:t>
            </a:r>
          </a:p>
          <a:p>
            <a:r>
              <a:rPr lang="it-IT" dirty="0" smtClean="0"/>
              <a:t>I partecipate </a:t>
            </a:r>
            <a:r>
              <a:rPr lang="it-IT" dirty="0" err="1" smtClean="0"/>
              <a:t>because</a:t>
            </a:r>
            <a:r>
              <a:rPr lang="it-IT" dirty="0" smtClean="0"/>
              <a:t> </a:t>
            </a:r>
            <a:r>
              <a:rPr lang="it-IT" dirty="0" err="1" smtClean="0"/>
              <a:t>because</a:t>
            </a:r>
            <a:r>
              <a:rPr lang="it-IT" dirty="0" smtClean="0"/>
              <a:t> i </a:t>
            </a:r>
            <a:r>
              <a:rPr lang="it-IT" dirty="0" err="1" smtClean="0"/>
              <a:t>like</a:t>
            </a:r>
            <a:r>
              <a:rPr lang="it-IT" dirty="0" smtClean="0"/>
              <a:t> the word…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312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37423" y="1093647"/>
            <a:ext cx="9959896" cy="1084676"/>
          </a:xfrm>
        </p:spPr>
        <p:txBody>
          <a:bodyPr/>
          <a:lstStyle/>
          <a:p>
            <a:r>
              <a:rPr lang="it-IT" dirty="0" smtClean="0"/>
              <a:t>OUR BEAUTIFUL CITY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297" y="2668976"/>
            <a:ext cx="2488406" cy="3317875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127" y="2670216"/>
            <a:ext cx="2623785" cy="331787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22" y="2668975"/>
            <a:ext cx="3229787" cy="331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9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CITY OF ORANGE 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846" y="2613220"/>
            <a:ext cx="4426113" cy="3317875"/>
          </a:xfrm>
        </p:spPr>
      </p:pic>
    </p:spTree>
    <p:extLst>
      <p:ext uri="{BB962C8B-B14F-4D97-AF65-F5344CB8AC3E}">
        <p14:creationId xmlns:p14="http://schemas.microsoft.com/office/powerpoint/2010/main" val="113340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OUR SCHOOL </a:t>
            </a:r>
            <a:endParaRPr lang="it-IT" dirty="0"/>
          </a:p>
        </p:txBody>
      </p:sp>
      <p:pic>
        <p:nvPicPr>
          <p:cNvPr id="14" name="Segnaposto contenuto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301656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64817" y="1093668"/>
            <a:ext cx="9601196" cy="1303867"/>
          </a:xfrm>
        </p:spPr>
        <p:txBody>
          <a:bodyPr/>
          <a:lstStyle/>
          <a:p>
            <a:r>
              <a:rPr lang="it-IT" dirty="0" smtClean="0"/>
              <a:t>SECCAGRANDE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76" y="2579766"/>
            <a:ext cx="3033131" cy="3317875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488" y="2565108"/>
            <a:ext cx="3100040" cy="333253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123" y="2579766"/>
            <a:ext cx="3226256" cy="336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5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111</TotalTime>
  <Words>222</Words>
  <Application>Microsoft Office PowerPoint</Application>
  <PresentationFormat>Widescreen</PresentationFormat>
  <Paragraphs>28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Organico</vt:lpstr>
      <vt:lpstr>GLOBAL ECO PROJECT</vt:lpstr>
      <vt:lpstr>ELENA PACE </vt:lpstr>
      <vt:lpstr>MARIA GIOVANNA SEGRETO </vt:lpstr>
      <vt:lpstr>NICOLE CASCIO FERRO</vt:lpstr>
      <vt:lpstr>CHIARA NOTO </vt:lpstr>
      <vt:lpstr>OUR BEAUTIFUL CITY</vt:lpstr>
      <vt:lpstr>THE CITY OF ORANGE </vt:lpstr>
      <vt:lpstr>OUR SCHOOL </vt:lpstr>
      <vt:lpstr>SECCAGRANDE</vt:lpstr>
      <vt:lpstr>MADE BY: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ECO PROJECT</dc:title>
  <dc:creator>utente.techlab@outlook.it</dc:creator>
  <cp:lastModifiedBy>utente.techlab@outlook.it</cp:lastModifiedBy>
  <cp:revision>14</cp:revision>
  <dcterms:created xsi:type="dcterms:W3CDTF">2020-11-21T16:31:37Z</dcterms:created>
  <dcterms:modified xsi:type="dcterms:W3CDTF">2020-11-21T18:23:32Z</dcterms:modified>
</cp:coreProperties>
</file>