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960" y="6226560"/>
            <a:ext cx="1145160" cy="115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000" y="0"/>
            <a:ext cx="306000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-1260000" y="-1821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b="1" i="1" u="sng" strike="noStrike" cap="none">
                <a:latin typeface="Arial"/>
                <a:ea typeface="Arial"/>
                <a:cs typeface="Arial"/>
                <a:sym typeface="Arial"/>
              </a:rPr>
              <a:t>A student from Alghero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-288000" y="1512000"/>
            <a:ext cx="4176000" cy="628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x-none" sz="2000" b="0" i="0" u="none" strike="noStrike" cap="none">
                <a:latin typeface="Arial"/>
                <a:ea typeface="Arial"/>
                <a:cs typeface="Arial"/>
                <a:sym typeface="Arial"/>
              </a:rPr>
              <a:t>Hello! My name is Valerie, 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x-none" sz="2000" b="0" i="0" u="none" strike="noStrike" cap="none">
                <a:latin typeface="Arial"/>
                <a:ea typeface="Arial"/>
                <a:cs typeface="Arial"/>
                <a:sym typeface="Arial"/>
              </a:rPr>
              <a:t>I'm 12 and I'm from </a:t>
            </a:r>
            <a:r>
              <a:rPr lang="it-IT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x-none" sz="2000" b="0" i="0" u="none" strike="noStrike" cap="none" smtClean="0">
                <a:latin typeface="Arial"/>
                <a:ea typeface="Arial"/>
                <a:cs typeface="Arial"/>
                <a:sym typeface="Arial"/>
              </a:rPr>
              <a:t>pain</a:t>
            </a:r>
            <a:r>
              <a:rPr lang="x-none" sz="2000" b="0" i="0" u="none" strike="noStrike" cap="none">
                <a:latin typeface="Arial"/>
                <a:ea typeface="Arial"/>
                <a:cs typeface="Arial"/>
                <a:sym typeface="Arial"/>
              </a:rPr>
              <a:t>, but i live in Alghero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x-none" sz="2000" b="0" i="0" u="none" strike="noStrike" cap="none">
                <a:latin typeface="Arial"/>
                <a:ea typeface="Arial"/>
                <a:cs typeface="Arial"/>
                <a:sym typeface="Arial"/>
              </a:rPr>
              <a:t>I want to </a:t>
            </a:r>
            <a:r>
              <a:rPr lang="it-IT" sz="2000" dirty="0" err="1" smtClean="0"/>
              <a:t>make</a:t>
            </a:r>
            <a:r>
              <a:rPr lang="x-none" sz="2000" b="0" i="0" u="none" strike="noStrike" cap="none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0" i="0" u="none" strike="noStrike" cap="none">
                <a:latin typeface="Arial"/>
                <a:ea typeface="Arial"/>
                <a:cs typeface="Arial"/>
                <a:sym typeface="Arial"/>
              </a:rPr>
              <a:t>this project to improve my english and make new friends  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600000" y="1616400"/>
            <a:ext cx="3420000" cy="2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x-none" sz="2400" b="0" i="0" u="none" strike="noStrike" cap="none">
                <a:latin typeface="Arial"/>
                <a:ea typeface="Arial"/>
                <a:cs typeface="Arial"/>
                <a:sym typeface="Arial"/>
              </a:rPr>
              <a:t>My favourite colour </a:t>
            </a:r>
            <a:r>
              <a:rPr lang="x-none" sz="2400" b="0" i="0" u="none" strike="noStrike" cap="none" smtClean="0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2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x-none" sz="2400" b="0" i="0" u="none" strike="noStrike" cap="none" smtClean="0">
                <a:latin typeface="Arial"/>
                <a:ea typeface="Arial"/>
                <a:cs typeface="Arial"/>
                <a:sym typeface="Arial"/>
              </a:rPr>
              <a:t>lack </a:t>
            </a:r>
            <a:r>
              <a:rPr lang="x-none" sz="2400" b="0" i="0" u="none" strike="noStrike" cap="none">
                <a:latin typeface="Arial"/>
                <a:ea typeface="Arial"/>
                <a:cs typeface="Arial"/>
                <a:sym typeface="Arial"/>
              </a:rPr>
              <a:t>and I like playing videogames, drawing, nightcore music and anime   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21280" y="3420000"/>
            <a:ext cx="379872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lang="x-none" sz="1400" b="0" i="0" u="none" strike="noStrike" cap="none">
                <a:latin typeface="Arial"/>
                <a:ea typeface="Arial"/>
                <a:cs typeface="Arial"/>
                <a:sym typeface="Arial"/>
              </a:rPr>
              <a:t>This is a drawing I made of myself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-144000" y="6480000"/>
            <a:ext cx="4032000" cy="273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x-none" sz="2200" b="0" i="0" u="none" strike="noStrike" cap="none">
                <a:latin typeface="Arial"/>
                <a:ea typeface="Arial"/>
                <a:cs typeface="Arial"/>
                <a:sym typeface="Arial"/>
              </a:rPr>
              <a:t>And she's my favourite singer, her name is Melanie Martinez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272000" y="6908400"/>
            <a:ext cx="30960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x-none" sz="2000" b="0" i="0" u="none" strike="noStrike" cap="none">
                <a:latin typeface="Arial"/>
                <a:ea typeface="Arial"/>
                <a:cs typeface="Arial"/>
                <a:sym typeface="Arial"/>
              </a:rPr>
              <a:t>These are all my favourite characters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3440" y="3880440"/>
            <a:ext cx="1195560" cy="130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5520" y="3788640"/>
            <a:ext cx="939960" cy="139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10440" y="4727520"/>
            <a:ext cx="12456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84960" y="5281560"/>
            <a:ext cx="1068120" cy="110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0600" y="5848200"/>
            <a:ext cx="1135440" cy="1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64000" y="4052160"/>
            <a:ext cx="1353240" cy="176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82360" y="3789360"/>
            <a:ext cx="1267200" cy="128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2">
            <a:alphaModFix/>
          </a:blip>
          <a:srcRect l="10045" t="70110" r="10044" b="5003"/>
          <a:stretch/>
        </p:blipFill>
        <p:spPr>
          <a:xfrm>
            <a:off x="7650000" y="4943880"/>
            <a:ext cx="1530000" cy="8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84400" y="4388760"/>
            <a:ext cx="1068120" cy="108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4">
            <a:alphaModFix/>
          </a:blip>
          <a:srcRect r="24824" b="30094"/>
          <a:stretch/>
        </p:blipFill>
        <p:spPr>
          <a:xfrm>
            <a:off x="7254000" y="5787720"/>
            <a:ext cx="896760" cy="106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5">
            <a:alphaModFix/>
          </a:blip>
          <a:srcRect r="49812" b="20075"/>
          <a:stretch/>
        </p:blipFill>
        <p:spPr>
          <a:xfrm>
            <a:off x="4965840" y="6187320"/>
            <a:ext cx="893160" cy="122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4000" y="3960000"/>
            <a:ext cx="3744000" cy="241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4"/>
          <p:cNvCxnSpPr/>
          <p:nvPr/>
        </p:nvCxnSpPr>
        <p:spPr>
          <a:xfrm>
            <a:off x="72000" y="1440000"/>
            <a:ext cx="0" cy="2232000"/>
          </a:xfrm>
          <a:prstGeom prst="straightConnector1">
            <a:avLst/>
          </a:prstGeom>
          <a:noFill/>
          <a:ln w="720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4"/>
          <p:cNvCxnSpPr/>
          <p:nvPr/>
        </p:nvCxnSpPr>
        <p:spPr>
          <a:xfrm>
            <a:off x="72000" y="3672000"/>
            <a:ext cx="3816000" cy="0"/>
          </a:xfrm>
          <a:prstGeom prst="straightConnector1">
            <a:avLst/>
          </a:prstGeom>
          <a:noFill/>
          <a:ln w="720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4"/>
          <p:cNvCxnSpPr/>
          <p:nvPr/>
        </p:nvCxnSpPr>
        <p:spPr>
          <a:xfrm>
            <a:off x="3888000" y="1944000"/>
            <a:ext cx="0" cy="1728000"/>
          </a:xfrm>
          <a:prstGeom prst="straightConnector1">
            <a:avLst/>
          </a:prstGeom>
          <a:noFill/>
          <a:ln w="7200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4"/>
          <p:cNvCxnSpPr/>
          <p:nvPr/>
        </p:nvCxnSpPr>
        <p:spPr>
          <a:xfrm>
            <a:off x="3996000" y="3312000"/>
            <a:ext cx="2952000" cy="0"/>
          </a:xfrm>
          <a:prstGeom prst="straightConnector1">
            <a:avLst/>
          </a:prstGeom>
          <a:noFill/>
          <a:ln w="7200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14"/>
          <p:cNvCxnSpPr/>
          <p:nvPr/>
        </p:nvCxnSpPr>
        <p:spPr>
          <a:xfrm>
            <a:off x="3996000" y="1584000"/>
            <a:ext cx="3024000" cy="0"/>
          </a:xfrm>
          <a:prstGeom prst="straightConnector1">
            <a:avLst/>
          </a:prstGeom>
          <a:noFill/>
          <a:ln w="7200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14"/>
          <p:cNvCxnSpPr/>
          <p:nvPr/>
        </p:nvCxnSpPr>
        <p:spPr>
          <a:xfrm>
            <a:off x="6948000" y="1584000"/>
            <a:ext cx="0" cy="1728000"/>
          </a:xfrm>
          <a:prstGeom prst="straightConnector1">
            <a:avLst/>
          </a:prstGeom>
          <a:noFill/>
          <a:ln w="7200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4"/>
          <p:cNvCxnSpPr/>
          <p:nvPr/>
        </p:nvCxnSpPr>
        <p:spPr>
          <a:xfrm>
            <a:off x="72000" y="1368000"/>
            <a:ext cx="3816000" cy="0"/>
          </a:xfrm>
          <a:prstGeom prst="straightConnector1">
            <a:avLst/>
          </a:prstGeom>
          <a:noFill/>
          <a:ln w="720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4"/>
          <p:cNvCxnSpPr/>
          <p:nvPr/>
        </p:nvCxnSpPr>
        <p:spPr>
          <a:xfrm>
            <a:off x="3888000" y="1440000"/>
            <a:ext cx="0" cy="2232000"/>
          </a:xfrm>
          <a:prstGeom prst="straightConnector1">
            <a:avLst/>
          </a:prstGeom>
          <a:noFill/>
          <a:ln w="72000" cap="flat" cmpd="sng">
            <a:solidFill>
              <a:srgbClr val="993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000" y="3888000"/>
            <a:ext cx="0" cy="3672000"/>
          </a:xfrm>
          <a:prstGeom prst="straightConnector1">
            <a:avLst/>
          </a:prstGeom>
          <a:noFill/>
          <a:ln w="720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4"/>
          <p:cNvCxnSpPr/>
          <p:nvPr/>
        </p:nvCxnSpPr>
        <p:spPr>
          <a:xfrm>
            <a:off x="144000" y="3888000"/>
            <a:ext cx="3888000" cy="0"/>
          </a:xfrm>
          <a:prstGeom prst="straightConnector1">
            <a:avLst/>
          </a:prstGeom>
          <a:noFill/>
          <a:ln w="720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4"/>
          <p:cNvCxnSpPr/>
          <p:nvPr/>
        </p:nvCxnSpPr>
        <p:spPr>
          <a:xfrm flipH="1">
            <a:off x="3960000" y="3816000"/>
            <a:ext cx="72000" cy="3744000"/>
          </a:xfrm>
          <a:prstGeom prst="straightConnector1">
            <a:avLst/>
          </a:prstGeom>
          <a:noFill/>
          <a:ln w="720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4"/>
          <p:cNvCxnSpPr/>
          <p:nvPr/>
        </p:nvCxnSpPr>
        <p:spPr>
          <a:xfrm>
            <a:off x="144000" y="7488000"/>
            <a:ext cx="3744000" cy="0"/>
          </a:xfrm>
          <a:prstGeom prst="straightConnector1">
            <a:avLst/>
          </a:prstGeom>
          <a:noFill/>
          <a:ln w="720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4"/>
          <p:cNvCxnSpPr/>
          <p:nvPr/>
        </p:nvCxnSpPr>
        <p:spPr>
          <a:xfrm>
            <a:off x="4392000" y="3672000"/>
            <a:ext cx="0" cy="3888000"/>
          </a:xfrm>
          <a:prstGeom prst="straightConnector1">
            <a:avLst/>
          </a:prstGeom>
          <a:noFill/>
          <a:ln w="720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4"/>
          <p:cNvCxnSpPr/>
          <p:nvPr/>
        </p:nvCxnSpPr>
        <p:spPr>
          <a:xfrm>
            <a:off x="4392000" y="3672000"/>
            <a:ext cx="5688000" cy="0"/>
          </a:xfrm>
          <a:prstGeom prst="straightConnector1">
            <a:avLst/>
          </a:prstGeom>
          <a:noFill/>
          <a:ln w="720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4"/>
          <p:cNvCxnSpPr/>
          <p:nvPr/>
        </p:nvCxnSpPr>
        <p:spPr>
          <a:xfrm>
            <a:off x="4392000" y="7488000"/>
            <a:ext cx="5688000" cy="0"/>
          </a:xfrm>
          <a:prstGeom prst="straightConnector1">
            <a:avLst/>
          </a:prstGeom>
          <a:noFill/>
          <a:ln w="720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4"/>
          <p:cNvCxnSpPr/>
          <p:nvPr/>
        </p:nvCxnSpPr>
        <p:spPr>
          <a:xfrm>
            <a:off x="10008000" y="3672000"/>
            <a:ext cx="0" cy="3816000"/>
          </a:xfrm>
          <a:prstGeom prst="straightConnector1">
            <a:avLst/>
          </a:prstGeom>
          <a:noFill/>
          <a:ln w="720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4"/>
          <p:cNvCxnSpPr/>
          <p:nvPr/>
        </p:nvCxnSpPr>
        <p:spPr>
          <a:xfrm>
            <a:off x="3996000" y="1616400"/>
            <a:ext cx="0" cy="1695600"/>
          </a:xfrm>
          <a:prstGeom prst="straightConnector1">
            <a:avLst/>
          </a:prstGeom>
          <a:noFill/>
          <a:ln w="7200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Personalizzato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Giusy</dc:creator>
  <cp:lastModifiedBy>Giusy</cp:lastModifiedBy>
  <cp:revision>1</cp:revision>
  <dcterms:modified xsi:type="dcterms:W3CDTF">2020-11-30T17:06:09Z</dcterms:modified>
</cp:coreProperties>
</file>