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603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49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277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00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95957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831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844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68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8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9698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571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DE486D2-FBD6-4DFA-8AC9-DDEFCD6BF9F3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5DB042-C7A7-46EC-AF5B-E30982448910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53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86E3-315D-4B91-8473-17F98BB8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1" y="614362"/>
            <a:ext cx="11001374" cy="2457451"/>
          </a:xfrm>
        </p:spPr>
        <p:txBody>
          <a:bodyPr/>
          <a:lstStyle/>
          <a:p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Action de Solidarité au 2</a:t>
            </a:r>
            <a:r>
              <a:rPr lang="fr-FR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ème</a:t>
            </a:r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Collège de </a:t>
            </a:r>
            <a:r>
              <a:rPr lang="fr-F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Nea</a:t>
            </a:r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Smyrne « HOMÈRIO »</a:t>
            </a:r>
            <a:endParaRPr lang="el-GR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3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201F2-F802-4AF9-95E5-228A1DA0A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D64D6-DC26-4EFC-982C-68BF6A950837}"/>
              </a:ext>
            </a:extLst>
          </p:cNvPr>
          <p:cNvSpPr txBox="1"/>
          <p:nvPr/>
        </p:nvSpPr>
        <p:spPr>
          <a:xfrm>
            <a:off x="1857375" y="885825"/>
            <a:ext cx="8215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rgbClr val="FFC000"/>
              </a:solidFill>
              <a:latin typeface="Algerian" panose="04020705040A02060702" pitchFamily="82" charset="0"/>
            </a:endParaRP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Les élèves de l’école prêts à vendre des gâteaux et des sucreries avant Noël. </a:t>
            </a:r>
            <a:endParaRPr lang="el-GR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1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643EB-A6C7-43CE-B615-139641123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0"/>
            <a:ext cx="1209198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0699EC-34A9-43BF-A1CD-3AC3C2659458}"/>
              </a:ext>
            </a:extLst>
          </p:cNvPr>
          <p:cNvSpPr txBox="1"/>
          <p:nvPr/>
        </p:nvSpPr>
        <p:spPr>
          <a:xfrm>
            <a:off x="817418" y="387927"/>
            <a:ext cx="1025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2060"/>
                </a:solidFill>
              </a:rPr>
              <a:t>L’argent gagné……… Ils vont l’offrir à l’association d’aide aux enfants malades et pauvres</a:t>
            </a:r>
            <a:endParaRPr lang="el-G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9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832B4-DD91-4B14-817F-60C61A633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0"/>
            <a:ext cx="10903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7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3307FB-0E7B-4567-AFFF-A43E102C8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0"/>
            <a:ext cx="10875818" cy="67428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DBD607-21D3-4654-A475-E3455C6D09FA}"/>
              </a:ext>
            </a:extLst>
          </p:cNvPr>
          <p:cNvSpPr/>
          <p:nvPr/>
        </p:nvSpPr>
        <p:spPr>
          <a:xfrm>
            <a:off x="1551710" y="193964"/>
            <a:ext cx="9573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museo-sans"/>
              </a:rPr>
              <a:t>Visite de l'association d'aide aux enfants malades et pauvres.</a:t>
            </a:r>
            <a:endParaRPr lang="el-G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4781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31</TotalTime>
  <Words>51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Algerian</vt:lpstr>
      <vt:lpstr>Arial</vt:lpstr>
      <vt:lpstr>Cambria</vt:lpstr>
      <vt:lpstr>Comic Sans MS</vt:lpstr>
      <vt:lpstr>Corbel</vt:lpstr>
      <vt:lpstr>Gill Sans MT</vt:lpstr>
      <vt:lpstr>Impact</vt:lpstr>
      <vt:lpstr>museo-sans</vt:lpstr>
      <vt:lpstr>Badge</vt:lpstr>
      <vt:lpstr>Action de Solidarité au 2ème Collège de Nea Smyrne « HOMÈRIO »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de Solidarité au 2ème Collège de Nea Smyrne « HOMÈRIO »</dc:title>
  <dc:creator>Dell</dc:creator>
  <cp:lastModifiedBy>Dell</cp:lastModifiedBy>
  <cp:revision>6</cp:revision>
  <dcterms:created xsi:type="dcterms:W3CDTF">2020-01-26T18:31:29Z</dcterms:created>
  <dcterms:modified xsi:type="dcterms:W3CDTF">2020-03-18T17:57:48Z</dcterms:modified>
</cp:coreProperties>
</file>