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82" r:id="rId12"/>
    <p:sldId id="277" r:id="rId13"/>
    <p:sldId id="267" r:id="rId14"/>
    <p:sldId id="272" r:id="rId15"/>
    <p:sldId id="268" r:id="rId16"/>
    <p:sldId id="269" r:id="rId17"/>
    <p:sldId id="275" r:id="rId18"/>
    <p:sldId id="276" r:id="rId19"/>
    <p:sldId id="270" r:id="rId20"/>
    <p:sldId id="271" r:id="rId21"/>
    <p:sldId id="273" r:id="rId22"/>
    <p:sldId id="274" r:id="rId23"/>
    <p:sldId id="281" r:id="rId24"/>
    <p:sldId id="278" r:id="rId2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CC8707-F345-4830-BA1E-376C7E5CD23D}" type="datetimeFigureOut">
              <a:rPr lang="it-IT" smtClean="0"/>
              <a:t>09/02/2016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BF293A-2225-4753-87CD-D450AFFC2D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2119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BF293A-2225-4753-87CD-D450AFFC2DBC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6185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FAC5-94DF-4587-A3FD-BA02817703B1}" type="datetimeFigureOut">
              <a:rPr lang="it-IT" smtClean="0"/>
              <a:t>09/02/2016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5371-5F64-473F-B4E6-901B1145F78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FAC5-94DF-4587-A3FD-BA02817703B1}" type="datetimeFigureOut">
              <a:rPr lang="it-IT" smtClean="0"/>
              <a:t>09/02/2016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5371-5F64-473F-B4E6-901B1145F78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FAC5-94DF-4587-A3FD-BA02817703B1}" type="datetimeFigureOut">
              <a:rPr lang="it-IT" smtClean="0"/>
              <a:t>09/02/2016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5371-5F64-473F-B4E6-901B1145F78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FAC5-94DF-4587-A3FD-BA02817703B1}" type="datetimeFigureOut">
              <a:rPr lang="it-IT" smtClean="0"/>
              <a:t>09/02/2016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5371-5F64-473F-B4E6-901B1145F78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FAC5-94DF-4587-A3FD-BA02817703B1}" type="datetimeFigureOut">
              <a:rPr lang="it-IT" smtClean="0"/>
              <a:t>09/02/2016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5371-5F64-473F-B4E6-901B1145F78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FAC5-94DF-4587-A3FD-BA02817703B1}" type="datetimeFigureOut">
              <a:rPr lang="it-IT" smtClean="0"/>
              <a:t>09/02/2016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5371-5F64-473F-B4E6-901B1145F78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FAC5-94DF-4587-A3FD-BA02817703B1}" type="datetimeFigureOut">
              <a:rPr lang="it-IT" smtClean="0"/>
              <a:t>09/02/2016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5371-5F64-473F-B4E6-901B1145F78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FAC5-94DF-4587-A3FD-BA02817703B1}" type="datetimeFigureOut">
              <a:rPr lang="it-IT" smtClean="0"/>
              <a:t>09/02/2016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5371-5F64-473F-B4E6-901B1145F78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FAC5-94DF-4587-A3FD-BA02817703B1}" type="datetimeFigureOut">
              <a:rPr lang="it-IT" smtClean="0"/>
              <a:t>09/02/2016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5371-5F64-473F-B4E6-901B1145F78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FAC5-94DF-4587-A3FD-BA02817703B1}" type="datetimeFigureOut">
              <a:rPr lang="it-IT" smtClean="0"/>
              <a:t>09/02/2016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5371-5F64-473F-B4E6-901B1145F78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FAC5-94DF-4587-A3FD-BA02817703B1}" type="datetimeFigureOut">
              <a:rPr lang="it-IT" smtClean="0"/>
              <a:t>09/02/2016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5371-5F64-473F-B4E6-901B1145F78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FFAC5-94DF-4587-A3FD-BA02817703B1}" type="datetimeFigureOut">
              <a:rPr lang="it-IT" smtClean="0"/>
              <a:t>09/02/2016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15371-5F64-473F-B4E6-901B1145F788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331640" y="1700808"/>
            <a:ext cx="6768752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it-IT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Elephant" pitchFamily="18" charset="0"/>
              </a:rPr>
              <a:t>CUADERNO</a:t>
            </a:r>
          </a:p>
          <a:p>
            <a:r>
              <a:rPr lang="it-IT" sz="7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Elephant" pitchFamily="18" charset="0"/>
              </a:rPr>
              <a:t> </a:t>
            </a:r>
            <a:r>
              <a:rPr lang="it-IT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Elephant" pitchFamily="18" charset="0"/>
              </a:rPr>
              <a:t>         DE</a:t>
            </a:r>
          </a:p>
          <a:p>
            <a:r>
              <a:rPr lang="it-IT" sz="7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Elephant" pitchFamily="18" charset="0"/>
              </a:rPr>
              <a:t> </a:t>
            </a:r>
            <a:r>
              <a:rPr lang="it-IT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Elephant" pitchFamily="18" charset="0"/>
              </a:rPr>
              <a:t>      VIAJE</a:t>
            </a:r>
            <a:endParaRPr lang="it-IT" sz="7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Elephant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619672" y="548680"/>
            <a:ext cx="640871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it-IT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  <a:latin typeface="Comic Sans MS" panose="030F0702030302020204" pitchFamily="66" charset="0"/>
              </a:rPr>
              <a:t>ALCAZABA</a:t>
            </a:r>
            <a:endParaRPr lang="it-IT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60000" endA="900" endPos="58000" dir="5400000" sy="-100000" algn="bl" rotWithShape="0"/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29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994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98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357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259632" y="5517232"/>
            <a:ext cx="7272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anose="030F0702030302020204" pitchFamily="66" charset="0"/>
              </a:rPr>
              <a:t>CABO DE GATA</a:t>
            </a:r>
            <a:endParaRPr lang="it-IT" sz="6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43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0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458175" y="620687"/>
            <a:ext cx="655272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it-IT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  <a:latin typeface="Comic Sans MS" panose="030F0702030302020204" pitchFamily="66" charset="0"/>
              </a:rPr>
              <a:t>DESIERTO</a:t>
            </a:r>
            <a:endParaRPr lang="it-IT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60000" endA="900" endPos="58000" dir="5400000" sy="-100000" algn="bl" rotWithShape="0"/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70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245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39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211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63688" y="476672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</a:t>
            </a:r>
            <a:r>
              <a:rPr lang="it-IT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LA COMIDA</a:t>
            </a:r>
            <a:endParaRPr lang="it-IT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 rot="10800000" flipH="1" flipV="1">
            <a:off x="1577573" y="1678860"/>
            <a:ext cx="60064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En </a:t>
            </a:r>
            <a:r>
              <a:rPr lang="it-IT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Espana</a:t>
            </a:r>
            <a:r>
              <a:rPr lang="it-IT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it-IT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hemos</a:t>
            </a:r>
            <a:r>
              <a:rPr lang="it-IT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it-IT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comido</a:t>
            </a:r>
            <a:r>
              <a:rPr lang="it-IT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it-IT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algunos</a:t>
            </a:r>
            <a:r>
              <a:rPr lang="it-IT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it-IT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platos</a:t>
            </a:r>
            <a:r>
              <a:rPr lang="it-IT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it-IT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tipicos</a:t>
            </a:r>
            <a:r>
              <a:rPr lang="it-IT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pero </a:t>
            </a:r>
            <a:r>
              <a:rPr lang="it-IT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tambien</a:t>
            </a:r>
            <a:r>
              <a:rPr lang="it-IT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it-IT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hemos</a:t>
            </a:r>
            <a:r>
              <a:rPr lang="it-IT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it-IT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comido</a:t>
            </a:r>
            <a:r>
              <a:rPr lang="it-IT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it-IT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platos</a:t>
            </a:r>
            <a:r>
              <a:rPr lang="it-IT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de </a:t>
            </a:r>
            <a:r>
              <a:rPr lang="it-IT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otros</a:t>
            </a:r>
            <a:r>
              <a:rPr lang="it-IT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it-IT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paises</a:t>
            </a:r>
            <a:r>
              <a:rPr lang="it-IT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it-IT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que</a:t>
            </a:r>
            <a:r>
              <a:rPr lang="it-IT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han </a:t>
            </a:r>
            <a:r>
              <a:rPr lang="it-IT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partecipado</a:t>
            </a:r>
            <a:r>
              <a:rPr lang="it-IT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al </a:t>
            </a:r>
            <a:r>
              <a:rPr lang="it-IT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projecto</a:t>
            </a:r>
            <a:r>
              <a:rPr lang="it-IT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Erasmus+.  </a:t>
            </a:r>
            <a:endParaRPr lang="it-IT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963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99592" y="980728"/>
            <a:ext cx="7848872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it-IT" sz="32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ERASMUS+</a:t>
            </a:r>
            <a:r>
              <a:rPr lang="it-IT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 ES UNA BUENA OPORTUNIDAD PARA LOS CHICOS DE EUROPA PARA CONOCER OTRAS CULTURAS, DIFERIENTES IDIOMAS Y SOCIALIZAR CON CHICOS DE OTROS PAISES.</a:t>
            </a:r>
          </a:p>
          <a:p>
            <a:r>
              <a:rPr lang="it-IT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ESTA HA SIDO NUESTRA EXPERIENCIA, AHORA VAMOS A </a:t>
            </a:r>
            <a:r>
              <a:rPr lang="it-IT" sz="32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CONTAR…</a:t>
            </a:r>
            <a:endParaRPr lang="it-IT" sz="32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259632" y="476672"/>
            <a:ext cx="705678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it-IT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  <a:latin typeface="Comic Sans MS" panose="030F0702030302020204" pitchFamily="66" charset="0"/>
              </a:rPr>
              <a:t>LA PAELLA</a:t>
            </a:r>
            <a:endParaRPr lang="it-IT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60000" endA="900" endPos="58000" dir="5400000" sy="-100000" algn="bl" rotWithShape="0"/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37625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520" y="4869160"/>
            <a:ext cx="8712968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TORTILLAS DE PATATAS</a:t>
            </a:r>
            <a:endParaRPr lang="it-IT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31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060848"/>
            <a:ext cx="3849221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asellaDiTesto 4"/>
          <p:cNvSpPr txBox="1"/>
          <p:nvPr/>
        </p:nvSpPr>
        <p:spPr>
          <a:xfrm>
            <a:off x="179512" y="188640"/>
            <a:ext cx="8640960" cy="16312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it-IT" sz="5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PLATO TIPICO DE ALMERIA</a:t>
            </a:r>
            <a:endParaRPr lang="it-IT" sz="5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12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235" y="147"/>
            <a:ext cx="9189754" cy="6857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11560" y="404664"/>
            <a:ext cx="813690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it-IT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  <a:latin typeface="Comic Sans MS" panose="030F0702030302020204" pitchFamily="66" charset="0"/>
              </a:rPr>
              <a:t>TODOS JUNTOS</a:t>
            </a:r>
            <a:endParaRPr lang="it-IT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60000" endA="900" endPos="58000" dir="5400000" sy="-100000" algn="bl" rotWithShape="0"/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1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43608" y="661795"/>
            <a:ext cx="734481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Creado</a:t>
            </a:r>
            <a:r>
              <a:rPr lang="it-IT" sz="3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por </a:t>
            </a:r>
          </a:p>
          <a:p>
            <a:pPr algn="ctr"/>
            <a:endParaRPr lang="it-IT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endParaRPr lang="it-IT" sz="3200" b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it-IT" sz="32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Mariaelisa</a:t>
            </a:r>
            <a:r>
              <a:rPr lang="it-IT" sz="3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Stefanelli</a:t>
            </a:r>
          </a:p>
          <a:p>
            <a:pPr algn="ctr"/>
            <a:endParaRPr lang="it-IT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it-IT" sz="3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Y</a:t>
            </a:r>
          </a:p>
          <a:p>
            <a:pPr algn="ctr"/>
            <a:endParaRPr lang="it-IT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it-IT" sz="32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Mariagiulia</a:t>
            </a:r>
            <a:r>
              <a:rPr lang="it-IT" sz="3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it-IT" sz="32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Gargiullo</a:t>
            </a:r>
            <a:r>
              <a:rPr lang="it-IT" sz="3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endParaRPr lang="it-IT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70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aerosmith juni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052736"/>
            <a:ext cx="5544616" cy="3088382"/>
          </a:xfrm>
          <a:prstGeom prst="flowChartTerminator">
            <a:avLst/>
          </a:prstGeom>
          <a:effectLst>
            <a:softEdge rad="635000"/>
          </a:effectLst>
        </p:spPr>
      </p:pic>
      <p:sp>
        <p:nvSpPr>
          <p:cNvPr id="5" name="CasellaDiTesto 4"/>
          <p:cNvSpPr txBox="1"/>
          <p:nvPr/>
        </p:nvSpPr>
        <p:spPr>
          <a:xfrm>
            <a:off x="1619672" y="4581128"/>
            <a:ext cx="5688632" cy="1200329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it-IT" sz="7200" b="1" i="1" dirty="0">
                <a:solidFill>
                  <a:srgbClr val="002060"/>
                </a:solidFill>
                <a:latin typeface="Arial Black" pitchFamily="34" charset="0"/>
              </a:rPr>
              <a:t>EN </a:t>
            </a:r>
            <a:r>
              <a:rPr lang="it-IT" sz="7200" b="1" i="1" dirty="0" err="1">
                <a:solidFill>
                  <a:srgbClr val="002060"/>
                </a:solidFill>
                <a:latin typeface="Arial Black" pitchFamily="34" charset="0"/>
              </a:rPr>
              <a:t>VIAJE</a:t>
            </a:r>
            <a:r>
              <a:rPr lang="it-IT" sz="7200" b="1" i="1" dirty="0" err="1">
                <a:solidFill>
                  <a:srgbClr val="002060"/>
                </a:solidFill>
                <a:latin typeface="Comic Sans MS" pitchFamily="66" charset="0"/>
              </a:rPr>
              <a:t>…</a:t>
            </a:r>
            <a:endParaRPr lang="it-IT" sz="7200" b="1" i="1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87624" y="476672"/>
            <a:ext cx="6336704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it-IT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        </a:t>
            </a:r>
            <a:r>
              <a:rPr lang="it-IT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FAMILIAS!</a:t>
            </a:r>
            <a:endParaRPr lang="it-IT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187624" y="1700808"/>
            <a:ext cx="7344816" cy="403187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it-IT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Nosotras</a:t>
            </a:r>
            <a:r>
              <a:rPr lang="it-IT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 </a:t>
            </a:r>
            <a:r>
              <a:rPr lang="it-IT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hemos</a:t>
            </a:r>
            <a:r>
              <a:rPr lang="it-IT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 vivido en casa de </a:t>
            </a:r>
            <a:r>
              <a:rPr lang="it-IT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algunas</a:t>
            </a:r>
            <a:r>
              <a:rPr lang="it-IT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 </a:t>
            </a:r>
            <a:r>
              <a:rPr lang="it-IT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familias</a:t>
            </a:r>
            <a:r>
              <a:rPr lang="it-IT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 </a:t>
            </a:r>
            <a:r>
              <a:rPr lang="it-IT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españolas</a:t>
            </a:r>
            <a:r>
              <a:rPr lang="it-IT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. </a:t>
            </a:r>
            <a:r>
              <a:rPr lang="it-IT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Todas</a:t>
            </a:r>
            <a:r>
              <a:rPr lang="it-IT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 </a:t>
            </a:r>
            <a:r>
              <a:rPr lang="it-IT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las</a:t>
            </a:r>
            <a:r>
              <a:rPr lang="it-IT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 </a:t>
            </a:r>
            <a:r>
              <a:rPr lang="it-IT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familias</a:t>
            </a:r>
            <a:r>
              <a:rPr lang="it-IT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 han </a:t>
            </a:r>
            <a:r>
              <a:rPr lang="it-IT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sido</a:t>
            </a:r>
            <a:r>
              <a:rPr lang="it-IT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 </a:t>
            </a:r>
            <a:r>
              <a:rPr lang="it-IT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muy</a:t>
            </a:r>
            <a:r>
              <a:rPr lang="it-IT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 </a:t>
            </a:r>
            <a:r>
              <a:rPr lang="it-IT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acogedores</a:t>
            </a:r>
            <a:r>
              <a:rPr lang="it-IT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, </a:t>
            </a:r>
            <a:r>
              <a:rPr lang="it-IT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gentiles</a:t>
            </a:r>
            <a:r>
              <a:rPr lang="it-IT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 y </a:t>
            </a:r>
            <a:r>
              <a:rPr lang="it-IT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nos</a:t>
            </a:r>
            <a:r>
              <a:rPr lang="it-IT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 </a:t>
            </a:r>
            <a:r>
              <a:rPr lang="it-IT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hicieron</a:t>
            </a:r>
            <a:r>
              <a:rPr lang="it-IT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 sentir </a:t>
            </a:r>
            <a:r>
              <a:rPr lang="it-IT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como</a:t>
            </a:r>
            <a:r>
              <a:rPr lang="it-IT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 en </a:t>
            </a:r>
            <a:r>
              <a:rPr lang="it-IT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casa. Ha </a:t>
            </a:r>
            <a:r>
              <a:rPr lang="it-IT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sido</a:t>
            </a:r>
            <a:r>
              <a:rPr lang="it-IT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 </a:t>
            </a:r>
            <a:r>
              <a:rPr lang="it-IT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muy</a:t>
            </a:r>
            <a:r>
              <a:rPr lang="it-IT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 </a:t>
            </a:r>
            <a:r>
              <a:rPr lang="it-IT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interesante</a:t>
            </a:r>
            <a:r>
              <a:rPr lang="it-IT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 </a:t>
            </a:r>
            <a:r>
              <a:rPr lang="it-IT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descubrir</a:t>
            </a:r>
            <a:r>
              <a:rPr lang="it-IT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 </a:t>
            </a:r>
            <a:r>
              <a:rPr lang="it-IT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nuevos</a:t>
            </a:r>
            <a:r>
              <a:rPr lang="it-IT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 </a:t>
            </a:r>
            <a:r>
              <a:rPr lang="it-IT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costumbres</a:t>
            </a:r>
            <a:r>
              <a:rPr lang="it-IT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 y </a:t>
            </a:r>
            <a:r>
              <a:rPr lang="it-IT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nuevas</a:t>
            </a:r>
            <a:r>
              <a:rPr lang="it-IT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 </a:t>
            </a:r>
            <a:r>
              <a:rPr lang="it-IT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comidas</a:t>
            </a:r>
            <a:r>
              <a:rPr lang="it-IT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, pero no </a:t>
            </a:r>
            <a:r>
              <a:rPr lang="it-IT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siempre</a:t>
            </a:r>
            <a:r>
              <a:rPr lang="it-IT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 ha </a:t>
            </a:r>
            <a:r>
              <a:rPr lang="it-IT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sido</a:t>
            </a:r>
            <a:r>
              <a:rPr lang="it-IT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 </a:t>
            </a:r>
            <a:r>
              <a:rPr lang="it-IT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facìl…</a:t>
            </a:r>
            <a:endParaRPr lang="it-IT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300" endPos="45500" dir="5400000" sy="-100000" algn="bl" rotWithShape="0"/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00"/>
                            </p:stCondLst>
                            <p:childTnLst>
                              <p:par>
                                <p:cTn id="1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209" y="586943"/>
            <a:ext cx="4680520" cy="5597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Freccia a destra 3"/>
          <p:cNvSpPr/>
          <p:nvPr/>
        </p:nvSpPr>
        <p:spPr>
          <a:xfrm>
            <a:off x="5148064" y="2276872"/>
            <a:ext cx="2232248" cy="216024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a destra 4"/>
          <p:cNvSpPr/>
          <p:nvPr/>
        </p:nvSpPr>
        <p:spPr>
          <a:xfrm>
            <a:off x="6214524" y="3177155"/>
            <a:ext cx="1237795" cy="242316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a destra 5"/>
          <p:cNvSpPr/>
          <p:nvPr/>
        </p:nvSpPr>
        <p:spPr>
          <a:xfrm>
            <a:off x="5364087" y="4221088"/>
            <a:ext cx="2016225" cy="18002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a sinistra 6"/>
          <p:cNvSpPr/>
          <p:nvPr/>
        </p:nvSpPr>
        <p:spPr>
          <a:xfrm>
            <a:off x="1187624" y="2744132"/>
            <a:ext cx="2376264" cy="262314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7452319" y="2276872"/>
            <a:ext cx="144016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it-IT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JOSE</a:t>
            </a:r>
            <a:r>
              <a:rPr lang="it-IT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’</a:t>
            </a:r>
            <a:endParaRPr lang="it-IT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7452319" y="3177155"/>
            <a:ext cx="144016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it-IT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LAURA</a:t>
            </a:r>
            <a:endParaRPr lang="it-IT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7356558" y="4149504"/>
            <a:ext cx="1535922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it-IT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SERGIO</a:t>
            </a:r>
            <a:endParaRPr lang="it-IT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-108520" y="2646204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it-IT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it-IT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ANA</a:t>
            </a:r>
            <a:endParaRPr lang="it-IT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2188243" y="868070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it-IT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 FAMILIA PALMA</a:t>
            </a:r>
            <a:endParaRPr lang="it-IT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2" grpId="0"/>
      <p:bldP spid="13" grpId="0"/>
      <p:bldP spid="14" grpId="0"/>
      <p:bldP spid="15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340768"/>
            <a:ext cx="5784743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asellaDiTesto 3"/>
          <p:cNvSpPr txBox="1"/>
          <p:nvPr/>
        </p:nvSpPr>
        <p:spPr>
          <a:xfrm>
            <a:off x="1763688" y="5877272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it-IT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  FAMILIA CEBRIÁN</a:t>
            </a:r>
            <a:endParaRPr lang="it-IT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Freccia in su 5"/>
          <p:cNvSpPr/>
          <p:nvPr/>
        </p:nvSpPr>
        <p:spPr>
          <a:xfrm>
            <a:off x="5620963" y="980728"/>
            <a:ext cx="216024" cy="1800200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860032" y="332656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it-IT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NOELIA</a:t>
            </a:r>
            <a:endParaRPr lang="it-IT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Freccia a destra 7"/>
          <p:cNvSpPr/>
          <p:nvPr/>
        </p:nvSpPr>
        <p:spPr>
          <a:xfrm>
            <a:off x="6516216" y="3501008"/>
            <a:ext cx="1296144" cy="28803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7956376" y="3501008"/>
            <a:ext cx="1187624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it-IT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HUGO</a:t>
            </a:r>
            <a:endParaRPr lang="it-IT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Freccia in su 10"/>
          <p:cNvSpPr/>
          <p:nvPr/>
        </p:nvSpPr>
        <p:spPr>
          <a:xfrm rot="19929281">
            <a:off x="4061401" y="997578"/>
            <a:ext cx="283465" cy="2053274"/>
          </a:xfrm>
          <a:prstGeom prst="upArrow">
            <a:avLst>
              <a:gd name="adj1" fmla="val 47775"/>
              <a:gd name="adj2" fmla="val 5000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2699792" y="692696"/>
            <a:ext cx="150334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it-IT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 JAVI</a:t>
            </a:r>
            <a:endParaRPr lang="it-IT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53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  <p:bldP spid="8" grpId="0" animBg="1"/>
      <p:bldP spid="9" grpId="0"/>
      <p:bldP spid="11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63688" y="476672"/>
            <a:ext cx="4824536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it-IT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  GINÈS MORATA </a:t>
            </a:r>
            <a:endParaRPr lang="it-IT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67544" y="1340768"/>
            <a:ext cx="8136904" cy="50167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it-IT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Ginès</a:t>
            </a:r>
            <a:r>
              <a:rPr lang="it-IT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 Morata ha </a:t>
            </a:r>
            <a:r>
              <a:rPr lang="it-IT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sido</a:t>
            </a:r>
            <a:r>
              <a:rPr lang="it-IT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nuestra</a:t>
            </a:r>
            <a:r>
              <a:rPr lang="it-IT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escuela</a:t>
            </a:r>
            <a:r>
              <a:rPr lang="it-IT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 para </a:t>
            </a:r>
            <a:r>
              <a:rPr lang="it-IT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toda</a:t>
            </a:r>
            <a:r>
              <a:rPr lang="it-IT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nuestra</a:t>
            </a:r>
            <a:r>
              <a:rPr lang="it-IT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semana</a:t>
            </a:r>
            <a:r>
              <a:rPr lang="it-IT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 en </a:t>
            </a:r>
            <a:r>
              <a:rPr lang="it-IT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España</a:t>
            </a:r>
            <a:r>
              <a:rPr lang="it-IT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. Nos ha </a:t>
            </a:r>
            <a:r>
              <a:rPr lang="it-IT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gustado</a:t>
            </a:r>
            <a:r>
              <a:rPr lang="it-IT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mucho</a:t>
            </a:r>
            <a:r>
              <a:rPr lang="it-IT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it-IT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porquè</a:t>
            </a:r>
            <a:r>
              <a:rPr lang="it-IT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habia</a:t>
            </a:r>
            <a:r>
              <a:rPr lang="it-IT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mùsica</a:t>
            </a:r>
            <a:r>
              <a:rPr lang="it-IT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it-IT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colores</a:t>
            </a:r>
            <a:r>
              <a:rPr lang="it-IT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it-IT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decoraciones</a:t>
            </a:r>
            <a:r>
              <a:rPr lang="it-IT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costruidas</a:t>
            </a:r>
            <a:r>
              <a:rPr lang="it-IT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 por </a:t>
            </a:r>
            <a:r>
              <a:rPr lang="it-IT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los</a:t>
            </a:r>
            <a:r>
              <a:rPr lang="it-IT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alumnos</a:t>
            </a:r>
            <a:r>
              <a:rPr lang="it-IT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 para  </a:t>
            </a:r>
            <a:r>
              <a:rPr lang="it-IT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el</a:t>
            </a:r>
            <a:r>
              <a:rPr lang="it-IT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projecto</a:t>
            </a:r>
            <a:r>
              <a:rPr lang="it-IT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 Erasmus+. </a:t>
            </a:r>
            <a:r>
              <a:rPr lang="it-IT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Habia</a:t>
            </a:r>
            <a:r>
              <a:rPr lang="it-IT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 un </a:t>
            </a:r>
            <a:r>
              <a:rPr lang="it-IT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jardin</a:t>
            </a:r>
            <a:r>
              <a:rPr lang="it-IT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 y un </a:t>
            </a:r>
            <a:r>
              <a:rPr lang="it-IT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espacio</a:t>
            </a:r>
            <a:r>
              <a:rPr lang="it-IT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 para </a:t>
            </a:r>
            <a:r>
              <a:rPr lang="it-IT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jugar</a:t>
            </a:r>
            <a:r>
              <a:rPr lang="it-IT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antes</a:t>
            </a:r>
            <a:r>
              <a:rPr lang="it-IT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 de </a:t>
            </a:r>
            <a:r>
              <a:rPr lang="it-IT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comer</a:t>
            </a:r>
            <a:r>
              <a:rPr lang="it-IT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. Los </a:t>
            </a:r>
            <a:r>
              <a:rPr lang="it-IT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profesores</a:t>
            </a:r>
            <a:r>
              <a:rPr lang="it-IT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eran</a:t>
            </a:r>
            <a:r>
              <a:rPr lang="it-IT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muy</a:t>
            </a:r>
            <a:r>
              <a:rPr lang="it-IT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buenos</a:t>
            </a:r>
            <a:r>
              <a:rPr lang="it-IT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 y </a:t>
            </a:r>
            <a:r>
              <a:rPr lang="it-IT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habia</a:t>
            </a:r>
            <a:r>
              <a:rPr lang="it-IT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ordenadores</a:t>
            </a:r>
            <a:r>
              <a:rPr lang="it-IT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 en </a:t>
            </a:r>
            <a:r>
              <a:rPr lang="it-IT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todas</a:t>
            </a:r>
            <a:r>
              <a:rPr lang="it-IT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las</a:t>
            </a:r>
            <a:r>
              <a:rPr lang="it-IT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clases</a:t>
            </a:r>
            <a:r>
              <a:rPr lang="it-IT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. Era </a:t>
            </a:r>
            <a:r>
              <a:rPr lang="it-IT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muy</a:t>
            </a:r>
            <a:r>
              <a:rPr lang="it-IT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diferiente</a:t>
            </a:r>
            <a:r>
              <a:rPr lang="it-IT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de la </a:t>
            </a:r>
            <a:r>
              <a:rPr lang="it-IT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nuestra</a:t>
            </a:r>
            <a:endParaRPr lang="it-IT" sz="3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1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38100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068960"/>
            <a:ext cx="4896544" cy="3657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ttangolo arrotondato 3"/>
          <p:cNvSpPr/>
          <p:nvPr/>
        </p:nvSpPr>
        <p:spPr>
          <a:xfrm>
            <a:off x="4716016" y="620688"/>
            <a:ext cx="4104456" cy="180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4860032" y="908720"/>
            <a:ext cx="3744416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EL COLEGIO</a:t>
            </a:r>
            <a:endParaRPr lang="it-IT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67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547664" y="476672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anose="030F0702030302020204" pitchFamily="66" charset="0"/>
              </a:rPr>
              <a:t>    </a:t>
            </a:r>
            <a:r>
              <a:rPr lang="it-IT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anose="030F0702030302020204" pitchFamily="66" charset="0"/>
              </a:rPr>
              <a:t>EXPERIENCIAS</a:t>
            </a:r>
            <a:endParaRPr lang="it-IT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  <a:reflection blurRad="6350" stA="55000" endA="300" endPos="45500" dir="5400000" sy="-100000" algn="bl" rotWithShape="0"/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259632" y="1844824"/>
            <a:ext cx="6768752" cy="403187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it-IT" sz="32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Nosotras</a:t>
            </a:r>
            <a:r>
              <a:rPr lang="it-IT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32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hemos</a:t>
            </a:r>
            <a:r>
              <a:rPr lang="it-IT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32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visitado</a:t>
            </a:r>
            <a:r>
              <a:rPr lang="it-IT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32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algunos</a:t>
            </a:r>
            <a:r>
              <a:rPr lang="it-IT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32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lugares</a:t>
            </a:r>
            <a:r>
              <a:rPr lang="it-IT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32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espectaculares</a:t>
            </a:r>
            <a:r>
              <a:rPr lang="it-IT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 de </a:t>
            </a:r>
            <a:r>
              <a:rPr lang="it-IT" sz="32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Almerìa</a:t>
            </a:r>
            <a:r>
              <a:rPr lang="it-IT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it-IT" sz="32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como</a:t>
            </a:r>
            <a:r>
              <a:rPr lang="it-IT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 para </a:t>
            </a:r>
            <a:r>
              <a:rPr lang="it-IT" sz="32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ejemplo</a:t>
            </a:r>
            <a:r>
              <a:rPr lang="it-IT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it-IT" sz="32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el</a:t>
            </a:r>
            <a:r>
              <a:rPr lang="it-IT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32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Alcazaba</a:t>
            </a:r>
            <a:r>
              <a:rPr lang="it-IT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, la </a:t>
            </a:r>
            <a:r>
              <a:rPr lang="it-IT" sz="32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playa</a:t>
            </a:r>
            <a:r>
              <a:rPr lang="it-IT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 de </a:t>
            </a:r>
            <a:r>
              <a:rPr lang="it-IT" sz="32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Cabo</a:t>
            </a:r>
            <a:r>
              <a:rPr lang="it-IT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 de </a:t>
            </a:r>
            <a:r>
              <a:rPr lang="it-IT" sz="32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Gata</a:t>
            </a:r>
            <a:r>
              <a:rPr lang="it-IT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it-IT" sz="32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el</a:t>
            </a:r>
            <a:r>
              <a:rPr lang="it-IT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32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desierto</a:t>
            </a:r>
            <a:r>
              <a:rPr lang="it-IT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y </a:t>
            </a:r>
            <a:r>
              <a:rPr lang="it-IT" sz="32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las</a:t>
            </a:r>
            <a:r>
              <a:rPr lang="it-IT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32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cuevas</a:t>
            </a:r>
            <a:r>
              <a:rPr lang="it-IT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 de </a:t>
            </a:r>
            <a:r>
              <a:rPr lang="it-IT" sz="32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Almerìa</a:t>
            </a:r>
            <a:r>
              <a:rPr lang="it-IT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it-IT" sz="32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Todas</a:t>
            </a:r>
            <a:r>
              <a:rPr lang="it-IT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32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estas</a:t>
            </a:r>
            <a:r>
              <a:rPr lang="it-IT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32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experiencias</a:t>
            </a:r>
            <a:r>
              <a:rPr lang="it-IT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 han </a:t>
            </a:r>
            <a:r>
              <a:rPr lang="it-IT" sz="32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sido</a:t>
            </a:r>
            <a:r>
              <a:rPr lang="it-IT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32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muy</a:t>
            </a:r>
            <a:r>
              <a:rPr lang="it-IT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32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emocionantes</a:t>
            </a:r>
            <a:r>
              <a:rPr lang="it-IT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 y </a:t>
            </a:r>
            <a:r>
              <a:rPr lang="it-IT" sz="32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divertidas</a:t>
            </a:r>
            <a:r>
              <a:rPr lang="it-IT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endParaRPr lang="it-IT" sz="3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1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273</Words>
  <Application>Microsoft Office PowerPoint</Application>
  <PresentationFormat>Presentazione su schermo (4:3)</PresentationFormat>
  <Paragraphs>40</Paragraphs>
  <Slides>24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5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Mariagiulia</dc:creator>
  <cp:lastModifiedBy>Marcello</cp:lastModifiedBy>
  <cp:revision>38</cp:revision>
  <dcterms:created xsi:type="dcterms:W3CDTF">2016-02-06T14:28:47Z</dcterms:created>
  <dcterms:modified xsi:type="dcterms:W3CDTF">2016-02-09T20:46:28Z</dcterms:modified>
</cp:coreProperties>
</file>