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4571999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„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S/HE`S EQUAL IN EUROPE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”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Erasmus + PROJECT</a:t>
            </a:r>
            <a:b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Equality in </a:t>
            </a:r>
            <a:r>
              <a:rPr lang="ro-RO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literature</a:t>
            </a:r>
            <a:br>
              <a:rPr lang="ro-RO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„Horea, Cloșca and Crișan” Middle School</a:t>
            </a:r>
            <a:br>
              <a:rPr lang="ro-R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Brad, </a:t>
            </a:r>
            <a:r>
              <a:rPr lang="ro-R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Romania</a:t>
            </a:r>
            <a:br>
              <a:rPr lang="ro-R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6th </a:t>
            </a:r>
            <a:r>
              <a:rPr lang="ro-R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degree – class teacher, Giorgia Groza</a:t>
            </a:r>
            <a:r>
              <a:rPr lang="ro-R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o-R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o-RO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Project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s-ES" sz="2200" b="1" dirty="0" smtClean="0">
                <a:solidFill>
                  <a:schemeClr val="tx1"/>
                </a:solidFill>
              </a:rPr>
              <a:t>2015-1-ES01-KA219-015783_</a:t>
            </a:r>
            <a:r>
              <a:rPr lang="ro-RO" sz="2200" b="1" dirty="0" smtClean="0">
                <a:solidFill>
                  <a:schemeClr val="tx1"/>
                </a:solidFill>
              </a:rPr>
              <a:t>6</a:t>
            </a:r>
            <a:endParaRPr lang="ro-RO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13338" cy="1798269"/>
          </a:xfrm>
          <a:prstGeom prst="rect">
            <a:avLst/>
          </a:prstGeom>
        </p:spPr>
      </p:pic>
      <p:pic>
        <p:nvPicPr>
          <p:cNvPr id="6" name="Picture 2" descr="C:\Users\user\Desktop\equal_log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33400"/>
            <a:ext cx="1828800" cy="1371600"/>
          </a:xfrm>
          <a:prstGeom prst="rect">
            <a:avLst/>
          </a:prstGeom>
          <a:noFill/>
        </p:spPr>
      </p:pic>
      <p:pic>
        <p:nvPicPr>
          <p:cNvPr id="7" name="Picture 3" descr="Erasmu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09600"/>
            <a:ext cx="3200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49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Next Thursday, you are invited!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8" y="1100138"/>
            <a:ext cx="6360969" cy="3579812"/>
          </a:xfrm>
        </p:spPr>
      </p:pic>
    </p:spTree>
    <p:extLst>
      <p:ext uri="{BB962C8B-B14F-4D97-AF65-F5344CB8AC3E}">
        <p14:creationId xmlns="" xmlns:p14="http://schemas.microsoft.com/office/powerpoint/2010/main" val="32470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ro-RO" dirty="0" smtClean="0"/>
              <a:t>Come and enjoy our tea!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447800"/>
            <a:ext cx="3676650" cy="27087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447800"/>
            <a:ext cx="3757612" cy="2708719"/>
          </a:xfrm>
        </p:spPr>
      </p:pic>
      <p:sp>
        <p:nvSpPr>
          <p:cNvPr id="6" name="Rectangle 5"/>
          <p:cNvSpPr/>
          <p:nvPr/>
        </p:nvSpPr>
        <p:spPr>
          <a:xfrm>
            <a:off x="5867400" y="3048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21st of February 2016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" y="5638800"/>
            <a:ext cx="838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This project is funded by the European Commission with the ANPCDEFP support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74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we are equal in theater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92440" cy="43095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		</a:t>
            </a:r>
          </a:p>
          <a:p>
            <a:pPr algn="just"/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3200" i="1" dirty="0" smtClean="0"/>
              <a:t>“Five o'clock “  </a:t>
            </a:r>
            <a:r>
              <a:rPr lang="en-US" sz="3200" dirty="0"/>
              <a:t>is a famous theater play of the great </a:t>
            </a:r>
            <a:r>
              <a:rPr lang="ro-RO" sz="3200" dirty="0" smtClean="0"/>
              <a:t>Romanian </a:t>
            </a:r>
            <a:r>
              <a:rPr lang="en-US" sz="3200" dirty="0" smtClean="0"/>
              <a:t>writer </a:t>
            </a:r>
            <a:r>
              <a:rPr lang="en-US" sz="3200" dirty="0"/>
              <a:t>Ion Luca </a:t>
            </a:r>
            <a:r>
              <a:rPr lang="en-US" sz="3200" dirty="0" err="1" smtClean="0"/>
              <a:t>Caragiale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		Students </a:t>
            </a:r>
            <a:r>
              <a:rPr lang="ro-RO" sz="3200" dirty="0" smtClean="0"/>
              <a:t>from 6th degree </a:t>
            </a:r>
            <a:r>
              <a:rPr lang="en-US" sz="3200" dirty="0" smtClean="0"/>
              <a:t>love </a:t>
            </a:r>
            <a:r>
              <a:rPr lang="ro-RO" sz="3200" dirty="0" smtClean="0"/>
              <a:t>this play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ro-RO" sz="3200" dirty="0" smtClean="0"/>
              <a:t>suggest</a:t>
            </a:r>
            <a:r>
              <a:rPr lang="en-US" sz="3200" dirty="0" err="1" smtClean="0"/>
              <a:t>ed</a:t>
            </a:r>
            <a:r>
              <a:rPr lang="en-US" sz="3200" dirty="0" smtClean="0"/>
              <a:t> </a:t>
            </a:r>
            <a:r>
              <a:rPr lang="en-US" sz="3200" dirty="0"/>
              <a:t>to interpret </a:t>
            </a:r>
            <a:r>
              <a:rPr lang="en-US" sz="3200" dirty="0" smtClean="0"/>
              <a:t>this</a:t>
            </a:r>
            <a:r>
              <a:rPr lang="ro-RO" sz="3200" dirty="0" smtClean="0"/>
              <a:t>.</a:t>
            </a:r>
            <a:endParaRPr lang="en-US" sz="3200" dirty="0" smtClean="0"/>
          </a:p>
          <a:p>
            <a:pPr algn="just"/>
            <a:r>
              <a:rPr lang="en-US" sz="3200" dirty="0" smtClean="0"/>
              <a:t>		</a:t>
            </a:r>
            <a:r>
              <a:rPr lang="en-US" sz="3200" dirty="0"/>
              <a:t>T</a:t>
            </a:r>
            <a:r>
              <a:rPr lang="en-US" sz="3200" dirty="0" smtClean="0"/>
              <a:t>hey </a:t>
            </a:r>
            <a:r>
              <a:rPr lang="en-US" sz="3200" dirty="0"/>
              <a:t>realized that in theater there is no limit </a:t>
            </a:r>
            <a:r>
              <a:rPr lang="ro-RO" sz="3200" dirty="0" smtClean="0"/>
              <a:t>.</a:t>
            </a:r>
            <a:endParaRPr lang="en-US" sz="3200" dirty="0" smtClean="0"/>
          </a:p>
          <a:p>
            <a:pPr algn="just"/>
            <a:r>
              <a:rPr lang="en-US" sz="3200" dirty="0"/>
              <a:t>	</a:t>
            </a:r>
            <a:r>
              <a:rPr lang="en-US" sz="3200" dirty="0" smtClean="0"/>
              <a:t>	Girls </a:t>
            </a:r>
            <a:r>
              <a:rPr lang="en-US" sz="3200" dirty="0"/>
              <a:t>and boys can </a:t>
            </a:r>
            <a:r>
              <a:rPr lang="ro-RO" sz="3200" dirty="0" smtClean="0"/>
              <a:t>play</a:t>
            </a:r>
            <a:r>
              <a:rPr lang="en-US" sz="3200" dirty="0" smtClean="0"/>
              <a:t> </a:t>
            </a:r>
            <a:r>
              <a:rPr lang="en-US" sz="3200" dirty="0"/>
              <a:t>a role </a:t>
            </a:r>
            <a:r>
              <a:rPr lang="ro-RO" sz="3200" dirty="0" smtClean="0"/>
              <a:t>and thay can have succes even if they are boys or girls</a:t>
            </a:r>
            <a:r>
              <a:rPr lang="en-US" sz="3200" dirty="0" smtClean="0"/>
              <a:t>.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644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Ion luca caragiale (1852 -1912)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10600" cy="5071572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en-US" sz="2400" b="0" dirty="0" smtClean="0"/>
              <a:t>Ion Luca </a:t>
            </a:r>
            <a:r>
              <a:rPr lang="ro-RO" sz="2400" b="0" dirty="0" smtClean="0"/>
              <a:t>Caragiale was </a:t>
            </a:r>
            <a:r>
              <a:rPr lang="en-US" sz="2400" b="0" dirty="0" smtClean="0"/>
              <a:t>short story writer, playwright, journalist, essayist, actor, translator, poet, civil servant, restaurateur</a:t>
            </a:r>
            <a:r>
              <a:rPr lang="ro-RO" sz="2400" b="0" dirty="0" smtClean="0"/>
              <a:t> </a:t>
            </a:r>
          </a:p>
          <a:p>
            <a:pPr marL="0" indent="342900">
              <a:spcBef>
                <a:spcPts val="0"/>
              </a:spcBef>
            </a:pPr>
            <a:endParaRPr lang="ro-RO" sz="2400" b="0" dirty="0" smtClean="0"/>
          </a:p>
          <a:p>
            <a:pPr marL="0" indent="342900">
              <a:spcBef>
                <a:spcPts val="0"/>
              </a:spcBef>
            </a:pPr>
            <a:r>
              <a:rPr lang="ro-RO" sz="2400" b="0" dirty="0" smtClean="0"/>
              <a:t>He </a:t>
            </a:r>
            <a:r>
              <a:rPr lang="en-US" sz="2400" b="0" dirty="0" smtClean="0"/>
              <a:t>made his literary debut in 1873, at the age of 21, with poems and humorous chronicles printed in G. Dem. </a:t>
            </a:r>
            <a:r>
              <a:rPr lang="en-US" sz="2400" b="0" dirty="0" err="1" smtClean="0"/>
              <a:t>Teodoresc</a:t>
            </a:r>
            <a:r>
              <a:rPr lang="ro-RO" sz="2400" b="0" dirty="0" smtClean="0"/>
              <a:t>u</a:t>
            </a:r>
            <a:r>
              <a:rPr lang="en-US" sz="2400" b="0" dirty="0" smtClean="0"/>
              <a:t>'s liberal-inspired satirical magazine </a:t>
            </a:r>
            <a:r>
              <a:rPr lang="en-US" sz="2400" b="0" i="1" dirty="0" err="1" smtClean="0"/>
              <a:t>Ghimpe</a:t>
            </a:r>
            <a:r>
              <a:rPr lang="ro-RO" sz="2400" b="0" i="1" dirty="0" smtClean="0"/>
              <a:t>le</a:t>
            </a:r>
            <a:r>
              <a:rPr lang="en-US" sz="2400" b="0" dirty="0" smtClean="0"/>
              <a:t>. He published relatively few articles under various pen </a:t>
            </a:r>
            <a:r>
              <a:rPr lang="ro-RO" sz="2400" b="0" dirty="0" smtClean="0"/>
              <a:t>names </a:t>
            </a:r>
            <a:r>
              <a:rPr lang="en-US" sz="2400" b="0" dirty="0" smtClean="0"/>
              <a:t>—among them </a:t>
            </a:r>
            <a:r>
              <a:rPr lang="en-US" sz="2400" b="0" i="1" dirty="0" smtClean="0"/>
              <a:t>Car.</a:t>
            </a:r>
            <a:r>
              <a:rPr lang="en-US" sz="2400" b="0" dirty="0" smtClean="0"/>
              <a:t>, the contraction of his family name, and the more elaborate </a:t>
            </a:r>
            <a:r>
              <a:rPr lang="en-US" sz="2400" b="0" i="1" dirty="0" err="1" smtClean="0"/>
              <a:t>Palicar</a:t>
            </a:r>
            <a:r>
              <a:rPr lang="en-US" sz="2400" b="0" dirty="0" smtClean="0"/>
              <a:t>.</a:t>
            </a:r>
            <a:endParaRPr lang="ro-RO" sz="2400" b="0" baseline="30000" dirty="0" smtClean="0"/>
          </a:p>
          <a:p>
            <a:pPr marL="0" indent="342900">
              <a:spcBef>
                <a:spcPts val="0"/>
              </a:spcBef>
            </a:pPr>
            <a:endParaRPr lang="ro-RO" sz="2400" b="0" baseline="30000" dirty="0" smtClean="0"/>
          </a:p>
          <a:p>
            <a:pPr marL="0" indent="342900">
              <a:spcBef>
                <a:spcPts val="0"/>
              </a:spcBef>
            </a:pPr>
            <a:r>
              <a:rPr lang="ro-RO" sz="2400" b="0" dirty="0" smtClean="0"/>
              <a:t>He wrote</a:t>
            </a:r>
            <a:r>
              <a:rPr lang="en-US" sz="2400" i="1" dirty="0" smtClean="0"/>
              <a:t>:</a:t>
            </a:r>
            <a:r>
              <a:rPr lang="ro-RO" sz="2400" i="1" dirty="0" smtClean="0"/>
              <a:t> Momente și schițe. D</a:t>
            </a:r>
            <a:r>
              <a:rPr lang="en-US" sz="2400" i="1" dirty="0" smtClean="0"/>
              <a:t>`</a:t>
            </a:r>
            <a:r>
              <a:rPr lang="ro-RO" sz="2400" i="1" dirty="0" smtClean="0"/>
              <a:t>ale carnavalului,</a:t>
            </a:r>
            <a:r>
              <a:rPr lang="en-US" sz="2400" i="1" dirty="0" smtClean="0"/>
              <a:t> A lost letter, </a:t>
            </a:r>
            <a:r>
              <a:rPr lang="en-US" sz="2400" i="1" dirty="0" err="1" smtClean="0"/>
              <a:t>Conu</a:t>
            </a:r>
            <a:r>
              <a:rPr lang="en-US" sz="2400" i="1" dirty="0" smtClean="0"/>
              <a:t>` </a:t>
            </a:r>
            <a:r>
              <a:rPr lang="en-US" sz="2400" i="1" dirty="0" err="1" smtClean="0"/>
              <a:t>Leonida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</a:t>
            </a:r>
            <a:r>
              <a:rPr lang="ro-RO" sz="2400" i="1" dirty="0" smtClean="0"/>
              <a:t>ță</a:t>
            </a:r>
            <a:r>
              <a:rPr lang="en-US" sz="2400" i="1" dirty="0" smtClean="0"/>
              <a:t> cu </a:t>
            </a:r>
            <a:r>
              <a:rPr lang="en-US" sz="2400" i="1" dirty="0" err="1" smtClean="0"/>
              <a:t>reac</a:t>
            </a:r>
            <a:r>
              <a:rPr lang="ro-RO" sz="2400" i="1" dirty="0" smtClean="0"/>
              <a:t>țiunea, O noapte furtunoasa. </a:t>
            </a: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66457"/>
            <a:ext cx="5334000" cy="300185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97280"/>
            <a:ext cx="7443216" cy="3712464"/>
          </a:xfrm>
        </p:spPr>
        <p:txBody>
          <a:bodyPr/>
          <a:lstStyle/>
          <a:p>
            <a:r>
              <a:rPr lang="en-US" dirty="0"/>
              <a:t>Five </a:t>
            </a:r>
            <a:r>
              <a:rPr lang="en-US" dirty="0" smtClean="0"/>
              <a:t>o’clock</a:t>
            </a:r>
          </a:p>
          <a:p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/>
              <a:t>In the big world , every </a:t>
            </a:r>
            <a:r>
              <a:rPr lang="en-US" dirty="0" smtClean="0"/>
              <a:t> women </a:t>
            </a:r>
            <a:r>
              <a:rPr lang="en-US" dirty="0"/>
              <a:t>- and </a:t>
            </a:r>
            <a:r>
              <a:rPr lang="ro-RO" dirty="0" smtClean="0"/>
              <a:t>men </a:t>
            </a:r>
            <a:r>
              <a:rPr lang="en-US" dirty="0" smtClean="0"/>
              <a:t>decides </a:t>
            </a:r>
            <a:r>
              <a:rPr lang="en-US" dirty="0"/>
              <a:t>one day </a:t>
            </a:r>
            <a:r>
              <a:rPr lang="ro-RO" dirty="0" smtClean="0"/>
              <a:t>in </a:t>
            </a:r>
            <a:r>
              <a:rPr lang="en-US" dirty="0" smtClean="0"/>
              <a:t>a </a:t>
            </a:r>
            <a:r>
              <a:rPr lang="en-US" dirty="0"/>
              <a:t>week , when </a:t>
            </a:r>
            <a:r>
              <a:rPr lang="ro-RO" dirty="0" smtClean="0"/>
              <a:t>they recive visits</a:t>
            </a:r>
            <a:r>
              <a:rPr lang="en-US" dirty="0" smtClean="0"/>
              <a:t> </a:t>
            </a:r>
            <a:r>
              <a:rPr lang="en-US" dirty="0"/>
              <a:t>at five o'clock in the </a:t>
            </a:r>
            <a:r>
              <a:rPr lang="en-US" dirty="0" smtClean="0"/>
              <a:t>afternoon.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we are equal in theater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5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Guests </a:t>
            </a:r>
            <a:r>
              <a:rPr lang="en-US" dirty="0"/>
              <a:t>are served with tea. therefore it is also called the five o'clock tea , </a:t>
            </a:r>
            <a:r>
              <a:rPr lang="en-US" dirty="0" smtClean="0"/>
              <a:t>the </a:t>
            </a:r>
            <a:r>
              <a:rPr lang="en-US" dirty="0"/>
              <a:t>five o'clock tea in </a:t>
            </a:r>
            <a:r>
              <a:rPr lang="en-US" dirty="0" smtClean="0"/>
              <a:t>Romanian</a:t>
            </a:r>
            <a:r>
              <a:rPr lang="ro-RO" dirty="0" smtClean="0"/>
              <a:t> also.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360969" cy="3579812"/>
          </a:xfrm>
        </p:spPr>
      </p:pic>
    </p:spTree>
    <p:extLst>
      <p:ext uri="{BB962C8B-B14F-4D97-AF65-F5344CB8AC3E}">
        <p14:creationId xmlns="" xmlns:p14="http://schemas.microsoft.com/office/powerpoint/2010/main" val="36478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Generally , large queens worldwide publish in a newspaper , for their many knowledgeable scientists , on their receipt. For example , we read here : Madame Esmeralda </a:t>
            </a:r>
            <a:r>
              <a:rPr lang="en-US" sz="1800" dirty="0" err="1" smtClean="0"/>
              <a:t>Piscopesco</a:t>
            </a:r>
            <a:r>
              <a:rPr lang="en-US" sz="1800" dirty="0" smtClean="0"/>
              <a:t> , five o'clock tea tousles jeudis.³ ± Today is Thursday. Come on , I say , Madame </a:t>
            </a:r>
            <a:r>
              <a:rPr lang="en-US" sz="1800" dirty="0" err="1" smtClean="0"/>
              <a:t>Piscopesco</a:t>
            </a:r>
            <a:r>
              <a:rPr lang="en-US" sz="1800" dirty="0" smtClean="0"/>
              <a:t> 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360969" cy="3579812"/>
          </a:xfrm>
        </p:spPr>
      </p:pic>
    </p:spTree>
    <p:extLst>
      <p:ext uri="{BB962C8B-B14F-4D97-AF65-F5344CB8AC3E}">
        <p14:creationId xmlns="" xmlns:p14="http://schemas.microsoft.com/office/powerpoint/2010/main" val="38303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 </a:t>
            </a:r>
            <a:r>
              <a:rPr lang="en-US" sz="1800" dirty="0"/>
              <a:t>: Madam </a:t>
            </a:r>
            <a:r>
              <a:rPr lang="en-US" sz="1800" dirty="0" err="1"/>
              <a:t>Piscopesco</a:t>
            </a:r>
            <a:r>
              <a:rPr lang="en-US" sz="1800" dirty="0"/>
              <a:t> , allow me ... </a:t>
            </a:r>
            <a:br>
              <a:rPr lang="en-US" sz="1800" dirty="0"/>
            </a:br>
            <a:r>
              <a:rPr lang="en-US" sz="1800" dirty="0" err="1"/>
              <a:t>Mandica</a:t>
            </a:r>
            <a:r>
              <a:rPr lang="en-US" sz="1800" dirty="0"/>
              <a:t>: Living </a:t>
            </a:r>
            <a:r>
              <a:rPr lang="en-US" sz="1800" dirty="0" err="1"/>
              <a:t>pont</a:t>
            </a:r>
            <a:r>
              <a:rPr lang="en-US" sz="1800" dirty="0"/>
              <a:t> just in ...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Tincuta</a:t>
            </a:r>
            <a:r>
              <a:rPr lang="en-US" sz="1800" dirty="0" smtClean="0"/>
              <a:t> </a:t>
            </a:r>
            <a:r>
              <a:rPr lang="en-US" sz="1800" dirty="0"/>
              <a:t>: Were you ... ? </a:t>
            </a:r>
            <a:br>
              <a:rPr lang="en-US" sz="1800" dirty="0"/>
            </a:br>
            <a:r>
              <a:rPr lang="en-US" sz="1800" dirty="0" err="1"/>
              <a:t>Mandica</a:t>
            </a:r>
            <a:r>
              <a:rPr lang="en-US" sz="1800" dirty="0"/>
              <a:t>: Shut up , you! ... Las ' I ask him ... were you last night at the circus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6360969" cy="3579812"/>
          </a:xfrm>
        </p:spPr>
      </p:pic>
    </p:spTree>
    <p:extLst>
      <p:ext uri="{BB962C8B-B14F-4D97-AF65-F5344CB8AC3E}">
        <p14:creationId xmlns="" xmlns:p14="http://schemas.microsoft.com/office/powerpoint/2010/main" val="33427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717925" cy="3200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3962400" cy="3124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audience </a:t>
            </a:r>
            <a:r>
              <a:rPr lang="en-US" dirty="0"/>
              <a:t>was composed </a:t>
            </a:r>
            <a:r>
              <a:rPr lang="ro-RO" dirty="0" smtClean="0"/>
              <a:t>by</a:t>
            </a:r>
            <a:r>
              <a:rPr lang="en-US" dirty="0" smtClean="0"/>
              <a:t> </a:t>
            </a:r>
            <a:r>
              <a:rPr lang="en-US" dirty="0"/>
              <a:t>girls and </a:t>
            </a:r>
            <a:r>
              <a:rPr lang="en-US" dirty="0" smtClean="0"/>
              <a:t> boys</a:t>
            </a:r>
            <a:r>
              <a:rPr lang="ro-R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3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So…… we are the best!!!!!</a:t>
            </a:r>
            <a:r>
              <a:rPr lang="ro-RO" dirty="0" smtClean="0"/>
              <a:t> But also equal!!!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8" y="1100138"/>
            <a:ext cx="6360969" cy="3579812"/>
          </a:xfrm>
        </p:spPr>
      </p:pic>
    </p:spTree>
    <p:extLst>
      <p:ext uri="{BB962C8B-B14F-4D97-AF65-F5344CB8AC3E}">
        <p14:creationId xmlns="" xmlns:p14="http://schemas.microsoft.com/office/powerpoint/2010/main" val="14292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</TotalTime>
  <Words>95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„ S/HE`S EQUAL IN EUROPE ”     Erasmus + PROJECT  Equality in literature  „Horea, Cloșca and Crișan” Middle School Brad, Romania  6th degree – class teacher, Giorgia Groza     Project 2015-1-ES01-KA219-015783_6</vt:lpstr>
      <vt:lpstr> we are equal in theater</vt:lpstr>
      <vt:lpstr>Ion luca caragiale (1852 -1912)</vt:lpstr>
      <vt:lpstr> we are equal in theater</vt:lpstr>
      <vt:lpstr>   Guests are served with tea. therefore it is also called the five o'clock tea , the five o'clock tea in Romanian also. </vt:lpstr>
      <vt:lpstr>       Generally , large queens worldwide publish in a newspaper , for their many knowledgeable scientists , on their receipt. For example , we read here : Madame Esmeralda Piscopesco , five o'clock tea tousles jeudis.³ ± Today is Thursday. Come on , I say , Madame Piscopesco .</vt:lpstr>
      <vt:lpstr>    I : Madam Piscopesco , allow me ...  Mandica: Living pont just in ...  Tincuta : Were you ... ?  Mandica: Shut up , you! ... Las ' I ask him ... were you last night at the circus ?</vt:lpstr>
      <vt:lpstr>   audience was composed by girls and  boys.</vt:lpstr>
      <vt:lpstr>So…… we are the best!!!!! But also equal!!!</vt:lpstr>
      <vt:lpstr>Next Thursday, you are invited!</vt:lpstr>
      <vt:lpstr> Come and enjoy our tea!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 S/HE`S EQUAL IN EUROPE ”     Erasmus + PROJECT       Project 2015-1-ES01-KA219-015783_6</dc:title>
  <dc:creator>Adina</dc:creator>
  <cp:lastModifiedBy>user</cp:lastModifiedBy>
  <cp:revision>16</cp:revision>
  <dcterms:created xsi:type="dcterms:W3CDTF">2006-08-16T00:00:00Z</dcterms:created>
  <dcterms:modified xsi:type="dcterms:W3CDTF">2016-06-21T20:58:58Z</dcterms:modified>
</cp:coreProperties>
</file>