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65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FEB8-0D7C-4BCA-8E89-25F17C82B0B8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96C0C-A88A-4876-898D-F78BB738F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96C0C-A88A-4876-898D-F78BB738F3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Let`s travel!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activity for teaching equality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„Horea, Cloșca and Crișan” Middle School Brad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S/HE’S EQUAL</a:t>
            </a:r>
            <a:r>
              <a:rPr lang="ro-RO" dirty="0" smtClean="0">
                <a:solidFill>
                  <a:schemeClr val="tx1"/>
                </a:solidFill>
              </a:rPr>
              <a:t> IN EUROPE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1" descr="C:\Users\user\AppData\Local\Temp\Rar$DIa0.739\INSIGNA H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149066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001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85750"/>
            <a:ext cx="192881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rasmu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714375"/>
            <a:ext cx="23336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1472" y="6143644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project is funded by the European Commission with the ANPCDEFP support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o-RO" dirty="0" smtClean="0"/>
              <a:t>ARIEȘENI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59363"/>
          </a:xfrm>
        </p:spPr>
        <p:txBody>
          <a:bodyPr>
            <a:normAutofit fontScale="700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o-RO" dirty="0" smtClean="0"/>
              <a:t>During the intersemestrial holiday, teacher Daniela Tace organized a trip to Arieșeni with the students from our school 5th to 8th degree.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o-RO" dirty="0" smtClean="0"/>
              <a:t>Arieșeni is</a:t>
            </a:r>
            <a:r>
              <a:rPr lang="en-US" dirty="0" smtClean="0"/>
              <a:t> </a:t>
            </a:r>
            <a:r>
              <a:rPr lang="en-US" dirty="0" smtClean="0"/>
              <a:t>a </a:t>
            </a:r>
            <a:r>
              <a:rPr lang="ro-RO" dirty="0" smtClean="0"/>
              <a:t>big village</a:t>
            </a:r>
            <a:r>
              <a:rPr lang="en-US" dirty="0" smtClean="0"/>
              <a:t> located in Alba County, </a:t>
            </a:r>
            <a:r>
              <a:rPr lang="en-US" dirty="0" smtClean="0"/>
              <a:t>Romania</a:t>
            </a:r>
            <a:r>
              <a:rPr lang="ro-RO" dirty="0" smtClean="0"/>
              <a:t> which has 18 belongings small villages</a:t>
            </a:r>
            <a:r>
              <a:rPr lang="en-US" dirty="0" smtClean="0"/>
              <a:t>. </a:t>
            </a:r>
            <a:r>
              <a:rPr lang="en-US" dirty="0" smtClean="0"/>
              <a:t>It has a population of 1,921</a:t>
            </a:r>
            <a:r>
              <a:rPr lang="en-US" dirty="0" smtClean="0"/>
              <a:t>.</a:t>
            </a:r>
            <a:endParaRPr lang="ro-RO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It is a very popular ski resort among the people of </a:t>
            </a:r>
            <a:r>
              <a:rPr lang="en-US" dirty="0" err="1" smtClean="0"/>
              <a:t>Bihor</a:t>
            </a:r>
            <a:r>
              <a:rPr lang="en-US" dirty="0" smtClean="0"/>
              <a:t> and Alba counties having 3 ski-slopes: the old one is about 500 meters long, the second about 1,000 m and the third one, opened in January 2011 is the longest having 1,600 m. </a:t>
            </a:r>
            <a:endParaRPr lang="ro-RO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 smtClean="0"/>
              <a:t>first ski lift in Romania was installed in </a:t>
            </a:r>
            <a:r>
              <a:rPr lang="en-US" dirty="0" err="1" smtClean="0"/>
              <a:t>Arieșeni</a:t>
            </a:r>
            <a:r>
              <a:rPr lang="en-US" dirty="0" smtClean="0"/>
              <a:t> and with the opening of the new slope, the resorts has also got a brand new funicular. There are several notable natural tourist sites such as the </a:t>
            </a:r>
            <a:r>
              <a:rPr lang="en-US" dirty="0" err="1" smtClean="0"/>
              <a:t>Vârciorog</a:t>
            </a:r>
            <a:r>
              <a:rPr lang="en-US" dirty="0" smtClean="0"/>
              <a:t> Waterfall, </a:t>
            </a:r>
            <a:r>
              <a:rPr lang="en-US" dirty="0" err="1" smtClean="0"/>
              <a:t>Ghețarul</a:t>
            </a:r>
            <a:r>
              <a:rPr lang="en-US" dirty="0" smtClean="0"/>
              <a:t> de la </a:t>
            </a:r>
            <a:r>
              <a:rPr lang="en-US" dirty="0" err="1" smtClean="0"/>
              <a:t>Scărișoara</a:t>
            </a:r>
            <a:r>
              <a:rPr lang="en-US" dirty="0" smtClean="0"/>
              <a:t>, </a:t>
            </a:r>
            <a:r>
              <a:rPr lang="en-US" dirty="0" err="1" smtClean="0"/>
              <a:t>Groapa</a:t>
            </a:r>
            <a:r>
              <a:rPr lang="en-US" dirty="0" smtClean="0"/>
              <a:t> </a:t>
            </a:r>
            <a:r>
              <a:rPr lang="en-US" dirty="0" err="1" smtClean="0"/>
              <a:t>Ruginoasă</a:t>
            </a:r>
            <a:r>
              <a:rPr lang="en-US" dirty="0" smtClean="0"/>
              <a:t>, Piatra </a:t>
            </a:r>
            <a:r>
              <a:rPr lang="en-US" dirty="0" err="1" smtClean="0"/>
              <a:t>Grăitoare</a:t>
            </a:r>
            <a:r>
              <a:rPr lang="en-US" dirty="0" smtClean="0"/>
              <a:t>, </a:t>
            </a:r>
            <a:r>
              <a:rPr lang="en-US" dirty="0" err="1" smtClean="0"/>
              <a:t>Pătrăhăițești</a:t>
            </a:r>
            <a:r>
              <a:rPr lang="en-US" dirty="0" smtClean="0"/>
              <a:t> village, </a:t>
            </a:r>
            <a:r>
              <a:rPr lang="en-US" dirty="0" err="1" smtClean="0"/>
              <a:t>Bihorul</a:t>
            </a:r>
            <a:r>
              <a:rPr lang="en-US" dirty="0" smtClean="0"/>
              <a:t> Peak (1848m</a:t>
            </a:r>
            <a:r>
              <a:rPr lang="en-US" dirty="0" smtClean="0"/>
              <a:t>)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Attending group</a:t>
            </a:r>
            <a:endParaRPr lang="en-US" dirty="0"/>
          </a:p>
        </p:txBody>
      </p:sp>
      <p:pic>
        <p:nvPicPr>
          <p:cNvPr id="5" name="Content Placeholder 4" descr="Arieseni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Content Placeholder 9" descr="Excursie Arieseni 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On the slope</a:t>
            </a:r>
            <a:endParaRPr lang="en-US" dirty="0"/>
          </a:p>
        </p:txBody>
      </p:sp>
      <p:pic>
        <p:nvPicPr>
          <p:cNvPr id="5" name="Content Placeholder 4" descr="Excursie Arieseni 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2198584">
            <a:off x="809606" y="2125067"/>
            <a:ext cx="4038600" cy="3028950"/>
          </a:xfrm>
        </p:spPr>
      </p:pic>
      <p:pic>
        <p:nvPicPr>
          <p:cNvPr id="6" name="Content Placeholder 5" descr="12715373_1107514202616443_2208366112657753443_n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For tree days</a:t>
            </a:r>
            <a:endParaRPr lang="en-US" dirty="0"/>
          </a:p>
        </p:txBody>
      </p:sp>
      <p:pic>
        <p:nvPicPr>
          <p:cNvPr id="5" name="Content Placeholder 4" descr="12717784_1107514279283102_5019397442099522706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3352799" cy="4525963"/>
          </a:xfrm>
        </p:spPr>
      </p:pic>
      <p:pic>
        <p:nvPicPr>
          <p:cNvPr id="6" name="Content Placeholder 5" descr="Arieseni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Having fun together</a:t>
            </a:r>
            <a:endParaRPr lang="en-US" dirty="0"/>
          </a:p>
        </p:txBody>
      </p:sp>
      <p:pic>
        <p:nvPicPr>
          <p:cNvPr id="6" name="Content Placeholder 7" descr="Arieseni 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8" name="Content Placeholder 7" descr="12669598_1107514312616432_4093280196102533498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981201"/>
            <a:ext cx="4038600" cy="3581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Waiting for our lunch</a:t>
            </a:r>
            <a:endParaRPr lang="en-US" dirty="0"/>
          </a:p>
        </p:txBody>
      </p:sp>
      <p:pic>
        <p:nvPicPr>
          <p:cNvPr id="5" name="Content Placeholder 4" descr="12654515_1107514335949763_2493773647084632610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3820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o-RO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Unfortunately... Back home!</a:t>
            </a:r>
            <a:endParaRPr lang="en-US" dirty="0"/>
          </a:p>
        </p:txBody>
      </p:sp>
      <p:pic>
        <p:nvPicPr>
          <p:cNvPr id="5" name="Content Placeholder 4" descr="12717508_1106668462701017_8986718363161383124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828801"/>
            <a:ext cx="4495800" cy="3962400"/>
          </a:xfrm>
        </p:spPr>
      </p:pic>
      <p:pic>
        <p:nvPicPr>
          <p:cNvPr id="6" name="Content Placeholder 5" descr="12592440_1106669422700921_2858441030366497485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0" y="1295400"/>
            <a:ext cx="3352800" cy="5105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80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Let`s travel! activity for teaching equality</vt:lpstr>
      <vt:lpstr>ARIEȘENI trip</vt:lpstr>
      <vt:lpstr>Attending group</vt:lpstr>
      <vt:lpstr>On the slope</vt:lpstr>
      <vt:lpstr>For tree days</vt:lpstr>
      <vt:lpstr>Having fun together</vt:lpstr>
      <vt:lpstr>Waiting for our lunch</vt:lpstr>
      <vt:lpstr>Unfortunately... Back home!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Let`s travel! activity for teaching equality</dc:title>
  <dc:creator>user</dc:creator>
  <cp:lastModifiedBy>user</cp:lastModifiedBy>
  <cp:revision>6</cp:revision>
  <dcterms:created xsi:type="dcterms:W3CDTF">2006-08-16T00:00:00Z</dcterms:created>
  <dcterms:modified xsi:type="dcterms:W3CDTF">2016-06-22T20:06:02Z</dcterms:modified>
</cp:coreProperties>
</file>