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8"/>
  </p:notesMasterIdLst>
  <p:sldIdLst>
    <p:sldId id="265" r:id="rId2"/>
    <p:sldId id="260" r:id="rId3"/>
    <p:sldId id="256" r:id="rId4"/>
    <p:sldId id="257" r:id="rId5"/>
    <p:sldId id="262" r:id="rId6"/>
    <p:sldId id="263" r:id="rId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04"/>
    <a:srgbClr val="FF2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94609" autoAdjust="0"/>
  </p:normalViewPr>
  <p:slideViewPr>
    <p:cSldViewPr snapToGrid="0" snapToObjects="1">
      <p:cViewPr varScale="1">
        <p:scale>
          <a:sx n="93" d="100"/>
          <a:sy n="93" d="100"/>
        </p:scale>
        <p:origin x="-1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55263-B465-044B-91C1-57B4948D9A03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FDE4F-15CC-FA4B-8212-AF711553517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4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DE4F-15CC-FA4B-8212-AF711553517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60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869C10-AAD4-6842-AB13-BBD3416DF157}" type="datetimeFigureOut">
              <a:rPr lang="it-IT" smtClean="0"/>
              <a:t>12/02/17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1AF2975-0BFC-014B-AD7E-AB844D85ADD0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240548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DISCUSSION</a:t>
            </a:r>
            <a:endParaRPr lang="it-IT" sz="2000" dirty="0">
              <a:solidFill>
                <a:srgbClr val="008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940" y="1494968"/>
            <a:ext cx="5683859" cy="36778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FFB904"/>
                </a:solidFill>
              </a:rPr>
              <a:t>MEETING with </a:t>
            </a:r>
            <a:r>
              <a:rPr lang="it-IT" dirty="0" smtClean="0">
                <a:solidFill>
                  <a:srgbClr val="FFB904"/>
                </a:solidFill>
              </a:rPr>
              <a:t>Vanessa Scalera:</a:t>
            </a:r>
            <a:br>
              <a:rPr lang="it-IT" dirty="0" smtClean="0">
                <a:solidFill>
                  <a:srgbClr val="FFB904"/>
                </a:solidFill>
              </a:rPr>
            </a:br>
            <a:r>
              <a:rPr lang="en-US" sz="4400" dirty="0" smtClean="0">
                <a:solidFill>
                  <a:srgbClr val="FFB904"/>
                </a:solidFill>
              </a:rPr>
              <a:t>the </a:t>
            </a:r>
            <a:r>
              <a:rPr lang="en-US" sz="4400" dirty="0">
                <a:solidFill>
                  <a:srgbClr val="FFB904"/>
                </a:solidFill>
              </a:rPr>
              <a:t>actress who played the role of</a:t>
            </a:r>
            <a:br>
              <a:rPr lang="en-US" sz="4400" dirty="0">
                <a:solidFill>
                  <a:srgbClr val="FFB904"/>
                </a:solidFill>
              </a:rPr>
            </a:br>
            <a:r>
              <a:rPr lang="en-US" sz="4400" dirty="0">
                <a:solidFill>
                  <a:srgbClr val="FFB904"/>
                </a:solidFill>
              </a:rPr>
              <a:t> Lea </a:t>
            </a:r>
            <a:r>
              <a:rPr lang="en-US" sz="4400" dirty="0" err="1" smtClean="0">
                <a:solidFill>
                  <a:srgbClr val="FFB904"/>
                </a:solidFill>
              </a:rPr>
              <a:t>Garofalo</a:t>
            </a:r>
            <a:r>
              <a:rPr lang="it-IT" sz="4400" dirty="0">
                <a:solidFill>
                  <a:srgbClr val="FFB904"/>
                </a:solidFill>
              </a:rPr>
              <a:t/>
            </a:r>
            <a:br>
              <a:rPr lang="it-IT" sz="4400" dirty="0">
                <a:solidFill>
                  <a:srgbClr val="FFB904"/>
                </a:solidFill>
              </a:rPr>
            </a:br>
            <a:endParaRPr lang="it-IT" dirty="0">
              <a:solidFill>
                <a:srgbClr val="FFB9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29068" y="346476"/>
            <a:ext cx="4685898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Vanessa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it-IT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0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 descr="attrice 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82" y="1690149"/>
            <a:ext cx="7598976" cy="50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1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ttrice 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49" y="291057"/>
            <a:ext cx="6477867" cy="429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egnaposto contenuto 3" descr="attrice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3" b="2383"/>
          <a:stretch>
            <a:fillRect/>
          </a:stretch>
        </p:blipFill>
        <p:spPr>
          <a:xfrm>
            <a:off x="2277450" y="3135464"/>
            <a:ext cx="6511442" cy="341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 rot="20296328">
            <a:off x="798647" y="4713670"/>
            <a:ext cx="6170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Introducing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B9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Vanessa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B90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10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388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3" b="238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1719071"/>
          </a:xfrm>
        </p:spPr>
        <p:txBody>
          <a:bodyPr/>
          <a:lstStyle/>
          <a:p>
            <a:r>
              <a:rPr lang="en-US" sz="1800" dirty="0">
                <a:solidFill>
                  <a:srgbClr val="FFB904"/>
                </a:solidFill>
              </a:rPr>
              <a:t>We review together some scenes of the </a:t>
            </a:r>
            <a:r>
              <a:rPr lang="en-US" sz="1800" dirty="0" smtClean="0">
                <a:solidFill>
                  <a:srgbClr val="FFB904"/>
                </a:solidFill>
              </a:rPr>
              <a:t>movie</a:t>
            </a:r>
            <a:r>
              <a:rPr lang="it-IT" sz="1800" dirty="0" smtClean="0">
                <a:solidFill>
                  <a:srgbClr val="FFB904"/>
                </a:solidFill>
              </a:rPr>
              <a:t>…</a:t>
            </a:r>
            <a:br>
              <a:rPr lang="it-IT" sz="1800" dirty="0" smtClean="0">
                <a:solidFill>
                  <a:srgbClr val="FFB904"/>
                </a:solidFill>
              </a:rPr>
            </a:br>
            <a:r>
              <a:rPr lang="en-US" sz="1800" dirty="0" smtClean="0">
                <a:solidFill>
                  <a:srgbClr val="FFB904"/>
                </a:solidFill>
              </a:rPr>
              <a:t> </a:t>
            </a:r>
            <a:r>
              <a:rPr lang="en-US" sz="1800" dirty="0">
                <a:solidFill>
                  <a:srgbClr val="FFB904"/>
                </a:solidFill>
              </a:rPr>
              <a:t>Vanessa tells us about his acting experience, but also </a:t>
            </a:r>
            <a:r>
              <a:rPr lang="en-US" sz="1800" dirty="0" smtClean="0">
                <a:solidFill>
                  <a:srgbClr val="FFB904"/>
                </a:solidFill>
              </a:rPr>
              <a:t>about research </a:t>
            </a:r>
            <a:r>
              <a:rPr lang="en-US" sz="1800" dirty="0">
                <a:solidFill>
                  <a:srgbClr val="FFB904"/>
                </a:solidFill>
              </a:rPr>
              <a:t>and reflection on a civil reality in which women are often slaves of a system that you can only fight </a:t>
            </a:r>
            <a:r>
              <a:rPr lang="en-US" sz="1800" dirty="0" smtClean="0">
                <a:solidFill>
                  <a:srgbClr val="FFB904"/>
                </a:solidFill>
              </a:rPr>
              <a:t>risking your own </a:t>
            </a:r>
            <a:r>
              <a:rPr lang="it-IT" sz="1800" dirty="0" smtClean="0">
                <a:solidFill>
                  <a:srgbClr val="FFB904"/>
                </a:solidFill>
              </a:rPr>
              <a:t>life</a:t>
            </a:r>
            <a:endParaRPr lang="it-IT" sz="1800" dirty="0">
              <a:solidFill>
                <a:srgbClr val="FFB904"/>
              </a:solidFill>
            </a:endParaRPr>
          </a:p>
        </p:txBody>
      </p:sp>
      <p:pic>
        <p:nvPicPr>
          <p:cNvPr id="5" name="Segnaposto contenuto 3" descr="attrice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3" b="2383"/>
          <a:stretch>
            <a:fillRect/>
          </a:stretch>
        </p:blipFill>
        <p:spPr>
          <a:xfrm>
            <a:off x="4991719" y="5124092"/>
            <a:ext cx="3307729" cy="1733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 cmpd="sng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519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ttrice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3" b="2383"/>
          <a:stretch>
            <a:fillRect/>
          </a:stretch>
        </p:blipFill>
        <p:spPr/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b="1" dirty="0" smtClean="0">
                <a:solidFill>
                  <a:srgbClr val="FFB904"/>
                </a:solidFill>
              </a:rPr>
              <a:t>In Brindisi </a:t>
            </a:r>
            <a:r>
              <a:rPr lang="it-IT" sz="2000" b="1" dirty="0" err="1" smtClean="0">
                <a:solidFill>
                  <a:srgbClr val="FFB904"/>
                </a:solidFill>
              </a:rPr>
              <a:t>we</a:t>
            </a:r>
            <a:r>
              <a:rPr lang="it-IT" sz="2000" b="1" dirty="0" smtClean="0">
                <a:solidFill>
                  <a:srgbClr val="FFB904"/>
                </a:solidFill>
              </a:rPr>
              <a:t> </a:t>
            </a:r>
            <a:r>
              <a:rPr lang="it-IT" sz="2000" b="1" dirty="0" err="1" smtClean="0">
                <a:solidFill>
                  <a:srgbClr val="FFB904"/>
                </a:solidFill>
              </a:rPr>
              <a:t>have</a:t>
            </a:r>
            <a:r>
              <a:rPr lang="it-IT" sz="2000" b="1" dirty="0" smtClean="0">
                <a:solidFill>
                  <a:srgbClr val="FFB904"/>
                </a:solidFill>
              </a:rPr>
              <a:t> the major of </a:t>
            </a:r>
            <a:r>
              <a:rPr lang="it-IT" sz="2000" b="1" dirty="0" err="1" smtClean="0">
                <a:solidFill>
                  <a:srgbClr val="FFB904"/>
                </a:solidFill>
              </a:rPr>
              <a:t>kids</a:t>
            </a:r>
            <a:r>
              <a:rPr lang="it-IT" sz="2000" b="1" dirty="0" smtClean="0">
                <a:solidFill>
                  <a:srgbClr val="FFB904"/>
                </a:solidFill>
              </a:rPr>
              <a:t> and </a:t>
            </a:r>
            <a:r>
              <a:rPr lang="it-IT" sz="2000" b="1" dirty="0" err="1" smtClean="0">
                <a:solidFill>
                  <a:srgbClr val="FFB904"/>
                </a:solidFill>
              </a:rPr>
              <a:t>she</a:t>
            </a:r>
            <a:r>
              <a:rPr lang="it-IT" sz="2000" b="1" dirty="0" smtClean="0">
                <a:solidFill>
                  <a:srgbClr val="FFB904"/>
                </a:solidFill>
              </a:rPr>
              <a:t> </a:t>
            </a:r>
            <a:r>
              <a:rPr lang="it-IT" sz="2000" b="1" dirty="0" err="1" smtClean="0">
                <a:solidFill>
                  <a:srgbClr val="FFB904"/>
                </a:solidFill>
              </a:rPr>
              <a:t>is</a:t>
            </a:r>
            <a:r>
              <a:rPr lang="it-IT" sz="2000" b="1" dirty="0" smtClean="0">
                <a:solidFill>
                  <a:srgbClr val="FFB904"/>
                </a:solidFill>
              </a:rPr>
              <a:t> </a:t>
            </a:r>
            <a:r>
              <a:rPr lang="it-IT" sz="2000" b="1" dirty="0" err="1" smtClean="0">
                <a:solidFill>
                  <a:srgbClr val="FFB904"/>
                </a:solidFill>
              </a:rPr>
              <a:t>our</a:t>
            </a:r>
            <a:r>
              <a:rPr lang="it-IT" sz="2000" b="1" dirty="0" smtClean="0">
                <a:solidFill>
                  <a:srgbClr val="FFB904"/>
                </a:solidFill>
              </a:rPr>
              <a:t> </a:t>
            </a:r>
            <a:r>
              <a:rPr lang="it-IT" sz="2000" b="1" dirty="0" err="1" smtClean="0">
                <a:solidFill>
                  <a:srgbClr val="FFB904"/>
                </a:solidFill>
              </a:rPr>
              <a:t>spokesperson</a:t>
            </a:r>
            <a:r>
              <a:rPr lang="it-IT" sz="2000" b="1" dirty="0" smtClean="0">
                <a:solidFill>
                  <a:srgbClr val="FFB904"/>
                </a:solidFill>
              </a:rPr>
              <a:t>, </a:t>
            </a:r>
            <a:r>
              <a:rPr lang="it-IT" sz="2000" b="1" dirty="0" err="1" smtClean="0">
                <a:solidFill>
                  <a:srgbClr val="FFB904"/>
                </a:solidFill>
              </a:rPr>
              <a:t>but</a:t>
            </a:r>
            <a:r>
              <a:rPr lang="it-IT" sz="2000" b="1" dirty="0" smtClean="0">
                <a:solidFill>
                  <a:srgbClr val="FFB904"/>
                </a:solidFill>
              </a:rPr>
              <a:t> </a:t>
            </a:r>
            <a:r>
              <a:rPr lang="it-IT" sz="2000" b="1" dirty="0" err="1" smtClean="0">
                <a:solidFill>
                  <a:srgbClr val="FFB904"/>
                </a:solidFill>
              </a:rPr>
              <a:t>also</a:t>
            </a:r>
            <a:r>
              <a:rPr lang="it-IT" sz="2000" b="1" dirty="0" smtClean="0">
                <a:solidFill>
                  <a:srgbClr val="FFB904"/>
                </a:solidFill>
              </a:rPr>
              <a:t> a </a:t>
            </a:r>
            <a:r>
              <a:rPr lang="it-IT" sz="2000" b="1" dirty="0" err="1" smtClean="0">
                <a:solidFill>
                  <a:srgbClr val="FFB904"/>
                </a:solidFill>
              </a:rPr>
              <a:t>young</a:t>
            </a:r>
            <a:r>
              <a:rPr lang="it-IT" sz="2000" b="1" dirty="0" smtClean="0">
                <a:solidFill>
                  <a:srgbClr val="FFB904"/>
                </a:solidFill>
              </a:rPr>
              <a:t> woman </a:t>
            </a:r>
            <a:r>
              <a:rPr lang="it-IT" sz="2000" b="1" dirty="0" err="1" smtClean="0">
                <a:solidFill>
                  <a:srgbClr val="FFB904"/>
                </a:solidFill>
              </a:rPr>
              <a:t>who</a:t>
            </a:r>
            <a:r>
              <a:rPr lang="it-IT" sz="2000" b="1" dirty="0" smtClean="0">
                <a:solidFill>
                  <a:srgbClr val="FFB904"/>
                </a:solidFill>
              </a:rPr>
              <a:t> </a:t>
            </a:r>
            <a:r>
              <a:rPr lang="it-IT" sz="2000" b="1" dirty="0" err="1" smtClean="0">
                <a:solidFill>
                  <a:srgbClr val="FFB904"/>
                </a:solidFill>
              </a:rPr>
              <a:t>already</a:t>
            </a:r>
            <a:r>
              <a:rPr lang="it-IT" sz="2000" b="1" dirty="0" smtClean="0">
                <a:solidFill>
                  <a:srgbClr val="FFB904"/>
                </a:solidFill>
              </a:rPr>
              <a:t> can </a:t>
            </a:r>
            <a:r>
              <a:rPr lang="it-IT" sz="2000" b="1" dirty="0" err="1" smtClean="0">
                <a:solidFill>
                  <a:srgbClr val="FFB904"/>
                </a:solidFill>
              </a:rPr>
              <a:t>speak</a:t>
            </a:r>
            <a:r>
              <a:rPr lang="it-IT" sz="2000" b="1" dirty="0" smtClean="0">
                <a:solidFill>
                  <a:srgbClr val="FFB904"/>
                </a:solidFill>
              </a:rPr>
              <a:t> </a:t>
            </a:r>
            <a:r>
              <a:rPr lang="it-IT" sz="2000" b="1" dirty="0" err="1" smtClean="0">
                <a:solidFill>
                  <a:srgbClr val="FFB904"/>
                </a:solidFill>
              </a:rPr>
              <a:t>about</a:t>
            </a:r>
            <a:r>
              <a:rPr lang="it-IT" sz="2000" b="1" dirty="0" smtClean="0">
                <a:solidFill>
                  <a:srgbClr val="FFB904"/>
                </a:solidFill>
              </a:rPr>
              <a:t>  </a:t>
            </a:r>
            <a:r>
              <a:rPr lang="it-IT" sz="2000" b="1" dirty="0" err="1" smtClean="0">
                <a:solidFill>
                  <a:srgbClr val="FFB904"/>
                </a:solidFill>
              </a:rPr>
              <a:t>her</a:t>
            </a:r>
            <a:r>
              <a:rPr lang="it-IT" sz="2000" b="1" dirty="0" smtClean="0">
                <a:solidFill>
                  <a:srgbClr val="FFB904"/>
                </a:solidFill>
              </a:rPr>
              <a:t> </a:t>
            </a:r>
            <a:r>
              <a:rPr lang="it-IT" sz="2000" b="1" dirty="0" err="1" smtClean="0">
                <a:solidFill>
                  <a:srgbClr val="FFB904"/>
                </a:solidFill>
              </a:rPr>
              <a:t>citizenship</a:t>
            </a:r>
            <a:r>
              <a:rPr lang="it-IT" sz="2000" b="1" dirty="0" smtClean="0">
                <a:solidFill>
                  <a:srgbClr val="FFB904"/>
                </a:solidFill>
              </a:rPr>
              <a:t> </a:t>
            </a:r>
            <a:r>
              <a:rPr lang="it-IT" sz="2000" b="1" dirty="0" err="1" smtClean="0">
                <a:solidFill>
                  <a:srgbClr val="FFB904"/>
                </a:solidFill>
              </a:rPr>
              <a:t>experience</a:t>
            </a:r>
            <a:r>
              <a:rPr lang="it-IT" sz="2000" b="1" dirty="0" smtClean="0">
                <a:solidFill>
                  <a:srgbClr val="FFB904"/>
                </a:solidFill>
              </a:rPr>
              <a:t> </a:t>
            </a:r>
            <a:endParaRPr lang="it-IT" sz="2000" b="1" dirty="0">
              <a:solidFill>
                <a:srgbClr val="FFB9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8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ttrice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83" b="2383"/>
          <a:stretch>
            <a:fillRect/>
          </a:stretch>
        </p:blipFill>
        <p:spPr>
          <a:xfrm>
            <a:off x="135590" y="1629431"/>
            <a:ext cx="8753504" cy="4588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i="1" dirty="0" smtClean="0">
                <a:solidFill>
                  <a:srgbClr val="FFB904"/>
                </a:solidFill>
                <a:latin typeface="Comic Sans MS"/>
                <a:cs typeface="Comic Sans MS"/>
              </a:rPr>
              <a:t>A</a:t>
            </a:r>
            <a:r>
              <a:rPr lang="en-US" sz="2000" i="1" dirty="0" smtClean="0">
                <a:solidFill>
                  <a:srgbClr val="FFB904"/>
                </a:solidFill>
                <a:latin typeface="Comic Sans MS"/>
                <a:cs typeface="Comic Sans MS"/>
              </a:rPr>
              <a:t>t the end</a:t>
            </a:r>
            <a:r>
              <a:rPr lang="it-IT" sz="2000" i="1" dirty="0" smtClean="0">
                <a:solidFill>
                  <a:srgbClr val="FFB904"/>
                </a:solidFill>
                <a:latin typeface="Comic Sans MS"/>
                <a:cs typeface="Comic Sans MS"/>
              </a:rPr>
              <a:t>…</a:t>
            </a:r>
            <a:br>
              <a:rPr lang="it-IT" sz="2000" i="1" dirty="0" smtClean="0">
                <a:solidFill>
                  <a:srgbClr val="FFB904"/>
                </a:solidFill>
                <a:latin typeface="Comic Sans MS"/>
                <a:cs typeface="Comic Sans MS"/>
              </a:rPr>
            </a:br>
            <a:r>
              <a:rPr lang="en-US" sz="2000" i="1" dirty="0" smtClean="0">
                <a:solidFill>
                  <a:srgbClr val="FFB904"/>
                </a:solidFill>
                <a:latin typeface="Comic Sans MS"/>
                <a:cs typeface="Comic Sans MS"/>
              </a:rPr>
              <a:t>Who </a:t>
            </a:r>
            <a:r>
              <a:rPr lang="en-US" sz="2000" i="1" dirty="0">
                <a:solidFill>
                  <a:srgbClr val="FFB904"/>
                </a:solidFill>
                <a:latin typeface="Comic Sans MS"/>
                <a:cs typeface="Comic Sans MS"/>
              </a:rPr>
              <a:t>can resist the temptation of a photo with a celebrity?</a:t>
            </a:r>
            <a:endParaRPr lang="it-IT" sz="2000" i="1" dirty="0">
              <a:solidFill>
                <a:srgbClr val="FFB904"/>
              </a:solidFill>
              <a:latin typeface="Comic Sans MS"/>
              <a:cs typeface="Comic Sans MS"/>
            </a:endParaRPr>
          </a:p>
        </p:txBody>
      </p:sp>
      <p:pic>
        <p:nvPicPr>
          <p:cNvPr id="5" name="Immagine 4" descr="attrice 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98" y="2341677"/>
            <a:ext cx="6418073" cy="4259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295" y="5427806"/>
            <a:ext cx="1605799" cy="1173867"/>
          </a:xfrm>
          <a:prstGeom prst="rect">
            <a:avLst/>
          </a:prstGeom>
        </p:spPr>
      </p:pic>
      <p:sp>
        <p:nvSpPr>
          <p:cNvPr id="8" name="Freccia giù 7"/>
          <p:cNvSpPr/>
          <p:nvPr/>
        </p:nvSpPr>
        <p:spPr>
          <a:xfrm rot="804978">
            <a:off x="4801556" y="1341063"/>
            <a:ext cx="302066" cy="1169977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657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glia">
  <a:themeElements>
    <a:clrScheme name="Grigli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gli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gli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Griglia.thmx</Template>
  <TotalTime>60</TotalTime>
  <Words>51</Words>
  <Application>Microsoft Macintosh PowerPoint</Application>
  <PresentationFormat>Presentazione su schermo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Griglia</vt:lpstr>
      <vt:lpstr> MEETING with Vanessa Scalera: the actress who played the role of  Lea Garofalo </vt:lpstr>
      <vt:lpstr>Presentazione di PowerPoint</vt:lpstr>
      <vt:lpstr>Presentazione di PowerPoint</vt:lpstr>
      <vt:lpstr>We review together some scenes of the movie…  Vanessa tells us about his acting experience, but also about research and reflection on a civil reality in which women are often slaves of a system that you can only fight risking your own life</vt:lpstr>
      <vt:lpstr>In Brindisi we have the major of kids and she is our spokesperson, but also a young woman who already can speak about  her citizenship experience </vt:lpstr>
      <vt:lpstr>At the end… Who can resist the temptation of a photo with a celebrity?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dibattito con l’attrice di lea garofalo</dc:title>
  <dc:creator>admin</dc:creator>
  <cp:lastModifiedBy>admin</cp:lastModifiedBy>
  <cp:revision>7</cp:revision>
  <dcterms:created xsi:type="dcterms:W3CDTF">2017-02-12T07:31:43Z</dcterms:created>
  <dcterms:modified xsi:type="dcterms:W3CDTF">2017-02-12T08:31:57Z</dcterms:modified>
</cp:coreProperties>
</file>