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 snapToGrid="0">
      <p:cViewPr varScale="1">
        <p:scale>
          <a:sx n="83" d="100"/>
          <a:sy n="83" d="100"/>
        </p:scale>
        <p:origin x="24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308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669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63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7684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22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5892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808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24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7567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379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64400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84782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5329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295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7419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656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A0AD-F5BE-4783-AF9E-DF9B4FFB854C}" type="datetimeFigureOut">
              <a:rPr lang="ro-RO" smtClean="0"/>
              <a:pPr/>
              <a:t>02.02.2016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9BA28A-B592-4A0D-94A6-C9FB367CE65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974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09287"/>
            <a:ext cx="7766936" cy="1539432"/>
          </a:xfrm>
        </p:spPr>
        <p:txBody>
          <a:bodyPr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ERASMUS + PROJECT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449257"/>
            <a:ext cx="7766936" cy="251170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o-RO" dirty="0" smtClean="0"/>
              <a:t> </a:t>
            </a:r>
            <a:r>
              <a:rPr lang="ro-RO" sz="7700" dirty="0" err="1" smtClean="0"/>
              <a:t>We</a:t>
            </a:r>
            <a:r>
              <a:rPr lang="ro-RO" sz="7700" dirty="0" smtClean="0"/>
              <a:t> </a:t>
            </a:r>
            <a:r>
              <a:rPr lang="ro-RO" sz="7700" dirty="0" err="1" smtClean="0"/>
              <a:t>have</a:t>
            </a:r>
            <a:r>
              <a:rPr lang="ro-RO" sz="7700" dirty="0" smtClean="0"/>
              <a:t> </a:t>
            </a:r>
            <a:r>
              <a:rPr lang="ro-RO" sz="7700" dirty="0" err="1" smtClean="0"/>
              <a:t>been</a:t>
            </a:r>
            <a:r>
              <a:rPr lang="ro-RO" sz="7700" dirty="0" smtClean="0"/>
              <a:t> in Almeria, Spain  </a:t>
            </a:r>
            <a:r>
              <a:rPr lang="ro-RO" sz="7700" dirty="0" err="1" smtClean="0"/>
              <a:t>between</a:t>
            </a:r>
            <a:r>
              <a:rPr lang="ro-RO" sz="7700" dirty="0" smtClean="0"/>
              <a:t> 25-30 </a:t>
            </a:r>
            <a:r>
              <a:rPr lang="ro-RO" sz="7700" dirty="0" err="1" smtClean="0"/>
              <a:t>January</a:t>
            </a:r>
            <a:r>
              <a:rPr lang="ro-RO" sz="7700" dirty="0" smtClean="0"/>
              <a:t> 2016!</a:t>
            </a:r>
            <a:endParaRPr lang="ro-RO" sz="7700" dirty="0"/>
          </a:p>
        </p:txBody>
      </p:sp>
      <p:sp>
        <p:nvSpPr>
          <p:cNvPr id="6" name="Rectangle 5"/>
          <p:cNvSpPr/>
          <p:nvPr/>
        </p:nvSpPr>
        <p:spPr>
          <a:xfrm>
            <a:off x="1640182" y="2203406"/>
            <a:ext cx="7633821" cy="923330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S/</a:t>
            </a:r>
            <a:r>
              <a:rPr lang="ro-RO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he”s</a:t>
            </a:r>
            <a:r>
              <a:rPr lang="ro-RO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o-RO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Equal</a:t>
            </a:r>
            <a:r>
              <a:rPr lang="ro-RO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in Europe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434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Ziua a IV-a</a:t>
            </a:r>
            <a:endParaRPr lang="ro-RO" dirty="0"/>
          </a:p>
        </p:txBody>
      </p:sp>
      <p:pic>
        <p:nvPicPr>
          <p:cNvPr id="17" name="Substituent conținut 16" descr="20160128_172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057" y="1634837"/>
            <a:ext cx="8571343" cy="4821381"/>
          </a:xfrm>
        </p:spPr>
      </p:pic>
    </p:spTree>
    <p:extLst>
      <p:ext uri="{BB962C8B-B14F-4D97-AF65-F5344CB8AC3E}">
        <p14:creationId xmlns:p14="http://schemas.microsoft.com/office/powerpoint/2010/main" val="127212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8177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Activități din ziua a </a:t>
            </a:r>
            <a:r>
              <a:rPr lang="ro-RO" dirty="0" smtClean="0"/>
              <a:t>IV-a – Turul orașului </a:t>
            </a:r>
            <a:r>
              <a:rPr lang="ro-RO" dirty="0"/>
              <a:t>A</a:t>
            </a:r>
            <a:r>
              <a:rPr lang="ro-RO" dirty="0" smtClean="0"/>
              <a:t>lmeria </a:t>
            </a:r>
            <a:endParaRPr lang="ro-RO" dirty="0"/>
          </a:p>
        </p:txBody>
      </p:sp>
      <p:pic>
        <p:nvPicPr>
          <p:cNvPr id="5" name="Substituent conținut 4" descr="20160128_1748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317" y="2366404"/>
            <a:ext cx="4183062" cy="3137297"/>
          </a:xfrm>
        </p:spPr>
      </p:pic>
      <p:pic>
        <p:nvPicPr>
          <p:cNvPr id="6" name="Substituent conținut 5" descr="20160128_1812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5399" y="2521528"/>
            <a:ext cx="4614237" cy="2964873"/>
          </a:xfrm>
        </p:spPr>
      </p:pic>
    </p:spTree>
    <p:extLst>
      <p:ext uri="{BB962C8B-B14F-4D97-AF65-F5344CB8AC3E}">
        <p14:creationId xmlns:p14="http://schemas.microsoft.com/office/powerpoint/2010/main" val="156487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241" y="314179"/>
            <a:ext cx="2375355" cy="712763"/>
          </a:xfrm>
        </p:spPr>
        <p:txBody>
          <a:bodyPr/>
          <a:lstStyle/>
          <a:p>
            <a:r>
              <a:rPr lang="ro-RO" dirty="0" smtClean="0"/>
              <a:t>Ziua a V-a</a:t>
            </a:r>
            <a:endParaRPr lang="ro-RO" dirty="0"/>
          </a:p>
        </p:txBody>
      </p:sp>
      <p:pic>
        <p:nvPicPr>
          <p:cNvPr id="4" name="Substituent conținut 3" descr="20160129_111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6844" y="1579418"/>
            <a:ext cx="7933523" cy="4462607"/>
          </a:xfrm>
        </p:spPr>
      </p:pic>
    </p:spTree>
    <p:extLst>
      <p:ext uri="{BB962C8B-B14F-4D97-AF65-F5344CB8AC3E}">
        <p14:creationId xmlns:p14="http://schemas.microsoft.com/office/powerpoint/2010/main" val="290185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u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Activitati</a:t>
            </a:r>
            <a:r>
              <a:rPr lang="en-US" dirty="0" smtClean="0"/>
              <a:t> </a:t>
            </a:r>
            <a:r>
              <a:rPr lang="en-US" dirty="0" err="1" smtClean="0"/>
              <a:t>Ziua</a:t>
            </a:r>
            <a:r>
              <a:rPr lang="en-US" dirty="0" smtClean="0"/>
              <a:t> a V-a </a:t>
            </a:r>
            <a:r>
              <a:rPr lang="ro-RO" dirty="0" smtClean="0"/>
              <a:t>–Vizitarea studiourilor de filmare Fort </a:t>
            </a:r>
            <a:r>
              <a:rPr lang="ro-RO" dirty="0" err="1" smtClean="0"/>
              <a:t>Bravo</a:t>
            </a:r>
            <a:endParaRPr lang="en-US" dirty="0"/>
          </a:p>
        </p:txBody>
      </p:sp>
      <p:pic>
        <p:nvPicPr>
          <p:cNvPr id="5124" name="Picture 4" descr="C:\Users\Alexandra\Desktop\12647603_583216691826861_134790368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7036" y="1814946"/>
            <a:ext cx="4203063" cy="3117272"/>
          </a:xfrm>
          <a:prstGeom prst="rect">
            <a:avLst/>
          </a:prstGeom>
          <a:noFill/>
        </p:spPr>
      </p:pic>
      <p:pic>
        <p:nvPicPr>
          <p:cNvPr id="26" name="Substituent conținut 25" descr="12665737_583216735160190_1567565336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2814727"/>
            <a:ext cx="4364181" cy="3236768"/>
          </a:xfrm>
        </p:spPr>
      </p:pic>
    </p:spTree>
    <p:extLst>
      <p:ext uri="{BB962C8B-B14F-4D97-AF65-F5344CB8AC3E}">
        <p14:creationId xmlns:p14="http://schemas.microsoft.com/office/powerpoint/2010/main" val="344796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Părerile noastre….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ro-RO" dirty="0" smtClean="0"/>
              <a:t>       ”</a:t>
            </a:r>
            <a:r>
              <a:rPr lang="en-US" b="1" i="1" dirty="0" err="1" smtClean="0"/>
              <a:t>Aceast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en-US" b="1" i="1" dirty="0" err="1" smtClean="0"/>
              <a:t>experien</a:t>
            </a:r>
            <a:r>
              <a:rPr lang="ro-RO" b="1" i="1" dirty="0" err="1" smtClean="0"/>
              <a:t>ță</a:t>
            </a:r>
            <a:r>
              <a:rPr lang="en-US" b="1" i="1" dirty="0" smtClean="0"/>
              <a:t> </a:t>
            </a:r>
            <a:r>
              <a:rPr lang="en-US" b="1" i="1" dirty="0" smtClean="0"/>
              <a:t>a </a:t>
            </a:r>
            <a:r>
              <a:rPr lang="en-US" b="1" i="1" dirty="0" err="1" smtClean="0"/>
              <a:t>fost</a:t>
            </a:r>
            <a:r>
              <a:rPr lang="en-US" b="1" i="1" dirty="0" smtClean="0"/>
              <a:t> </a:t>
            </a:r>
            <a:r>
              <a:rPr lang="en-US" b="1" i="1" dirty="0" err="1" smtClean="0"/>
              <a:t>una</a:t>
            </a:r>
            <a:r>
              <a:rPr lang="en-US" b="1" i="1" dirty="0" smtClean="0"/>
              <a:t> </a:t>
            </a:r>
            <a:r>
              <a:rPr lang="en-US" b="1" i="1" dirty="0" err="1" smtClean="0"/>
              <a:t>pe</a:t>
            </a:r>
            <a:r>
              <a:rPr lang="en-US" b="1" i="1" dirty="0" smtClean="0"/>
              <a:t> care cu </a:t>
            </a:r>
            <a:r>
              <a:rPr lang="en-US" b="1" i="1" dirty="0" err="1" smtClean="0"/>
              <a:t>siguran</a:t>
            </a:r>
            <a:r>
              <a:rPr lang="ro-RO" b="1" i="1" dirty="0" err="1" smtClean="0"/>
              <a:t>ță</a:t>
            </a:r>
            <a:r>
              <a:rPr lang="en-US" b="1" i="1" dirty="0" smtClean="0"/>
              <a:t> </a:t>
            </a:r>
            <a:r>
              <a:rPr lang="en-US" b="1" i="1" dirty="0" smtClean="0"/>
              <a:t>nu o </a:t>
            </a:r>
            <a:r>
              <a:rPr lang="en-US" b="1" i="1" dirty="0" err="1" smtClean="0"/>
              <a:t>voi</a:t>
            </a:r>
            <a:r>
              <a:rPr lang="en-US" b="1" i="1" dirty="0" smtClean="0"/>
              <a:t> </a:t>
            </a:r>
            <a:r>
              <a:rPr lang="en-US" b="1" i="1" dirty="0" err="1" smtClean="0"/>
              <a:t>uita</a:t>
            </a:r>
            <a:r>
              <a:rPr lang="en-US" b="1" i="1" dirty="0" smtClean="0"/>
              <a:t> </a:t>
            </a:r>
            <a:r>
              <a:rPr lang="en-US" b="1" i="1" dirty="0" err="1" smtClean="0"/>
              <a:t>niciodata</a:t>
            </a:r>
            <a:r>
              <a:rPr lang="en-US" b="1" i="1" dirty="0" smtClean="0"/>
              <a:t>. A </a:t>
            </a:r>
            <a:r>
              <a:rPr lang="en-US" b="1" i="1" dirty="0" err="1" smtClean="0"/>
              <a:t>fost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interesant</a:t>
            </a:r>
            <a:r>
              <a:rPr lang="en-US" b="1" i="1" dirty="0" smtClean="0"/>
              <a:t> </a:t>
            </a:r>
            <a:r>
              <a:rPr lang="en-US" b="1" i="1" dirty="0" smtClean="0"/>
              <a:t>s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en-US" b="1" i="1" dirty="0" err="1" smtClean="0"/>
              <a:t>calatoresc</a:t>
            </a:r>
            <a:r>
              <a:rPr lang="en-US" b="1" i="1" dirty="0" smtClean="0"/>
              <a:t> </a:t>
            </a:r>
            <a:r>
              <a:rPr lang="en-US" b="1" i="1" dirty="0" err="1" smtClean="0"/>
              <a:t>alaturi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colegii</a:t>
            </a:r>
            <a:r>
              <a:rPr lang="en-US" b="1" i="1" dirty="0" smtClean="0"/>
              <a:t> </a:t>
            </a:r>
            <a:r>
              <a:rPr lang="en-US" b="1" i="1" dirty="0" err="1" smtClean="0"/>
              <a:t>si</a:t>
            </a:r>
            <a:r>
              <a:rPr lang="en-US" b="1" i="1" dirty="0" smtClean="0"/>
              <a:t> </a:t>
            </a:r>
            <a:r>
              <a:rPr lang="en-US" b="1" i="1" dirty="0" err="1" smtClean="0"/>
              <a:t>profesoarele</a:t>
            </a:r>
            <a:r>
              <a:rPr lang="en-US" b="1" i="1" dirty="0" smtClean="0"/>
              <a:t> </a:t>
            </a:r>
            <a:r>
              <a:rPr lang="en-US" b="1" i="1" dirty="0" err="1" smtClean="0"/>
              <a:t>mele</a:t>
            </a:r>
            <a:r>
              <a:rPr lang="en-US" b="1" i="1" dirty="0" smtClean="0"/>
              <a:t>, </a:t>
            </a:r>
            <a:r>
              <a:rPr lang="ro-RO" b="1" i="1" dirty="0" smtClean="0"/>
              <a:t>să </a:t>
            </a:r>
            <a:r>
              <a:rPr lang="en-US" b="1" i="1" dirty="0" err="1" smtClean="0"/>
              <a:t>descop</a:t>
            </a:r>
            <a:r>
              <a:rPr lang="ro-RO" b="1" i="1" dirty="0" smtClean="0"/>
              <a:t>ă</a:t>
            </a:r>
            <a:r>
              <a:rPr lang="en-US" b="1" i="1" dirty="0" smtClean="0"/>
              <a:t>r </a:t>
            </a:r>
            <a:r>
              <a:rPr lang="en-US" b="1" i="1" dirty="0" err="1" smtClean="0"/>
              <a:t>lucruri</a:t>
            </a:r>
            <a:r>
              <a:rPr lang="en-US" b="1" i="1" dirty="0" smtClean="0"/>
              <a:t> </a:t>
            </a:r>
            <a:r>
              <a:rPr lang="en-US" b="1" i="1" dirty="0" err="1" smtClean="0"/>
              <a:t>noi</a:t>
            </a:r>
            <a:r>
              <a:rPr lang="en-US" b="1" i="1" dirty="0" smtClean="0"/>
              <a:t>  </a:t>
            </a:r>
            <a:r>
              <a:rPr lang="ro-RO" b="1" i="1" dirty="0" err="1"/>
              <a:t>ș</a:t>
            </a:r>
            <a:r>
              <a:rPr lang="en-US" b="1" i="1" dirty="0" err="1" smtClean="0"/>
              <a:t>i</a:t>
            </a:r>
            <a:r>
              <a:rPr lang="en-US" b="1" i="1" dirty="0" smtClean="0"/>
              <a:t> s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ro-RO" b="1" i="1" dirty="0"/>
              <a:t>î</a:t>
            </a:r>
            <a:r>
              <a:rPr lang="en-US" b="1" i="1" dirty="0" err="1" smtClean="0"/>
              <a:t>nt</a:t>
            </a:r>
            <a:r>
              <a:rPr lang="ro-RO" b="1" i="1" dirty="0" smtClean="0"/>
              <a:t>â</a:t>
            </a:r>
            <a:r>
              <a:rPr lang="en-US" b="1" i="1" dirty="0" err="1" smtClean="0"/>
              <a:t>lnesc</a:t>
            </a:r>
            <a:r>
              <a:rPr lang="en-US" b="1" i="1" dirty="0" smtClean="0"/>
              <a:t> </a:t>
            </a:r>
            <a:r>
              <a:rPr lang="en-US" b="1" i="1" dirty="0" err="1" smtClean="0"/>
              <a:t>oameni</a:t>
            </a:r>
            <a:r>
              <a:rPr lang="en-US" b="1" i="1" dirty="0" smtClean="0"/>
              <a:t> cu  care am </a:t>
            </a:r>
            <a:r>
              <a:rPr lang="en-US" b="1" i="1" dirty="0" err="1" smtClean="0"/>
              <a:t>legat</a:t>
            </a:r>
            <a:r>
              <a:rPr lang="en-US" b="1" i="1" dirty="0" smtClean="0"/>
              <a:t> </a:t>
            </a:r>
            <a:r>
              <a:rPr lang="en-US" b="1" i="1" dirty="0" err="1" smtClean="0"/>
              <a:t>prietenii</a:t>
            </a:r>
            <a:r>
              <a:rPr lang="en-US" b="1" i="1" dirty="0" smtClean="0"/>
              <a:t>.</a:t>
            </a:r>
            <a:r>
              <a:rPr lang="ro-RO" b="1" i="1" dirty="0" smtClean="0">
                <a:solidFill>
                  <a:srgbClr val="FF0000"/>
                </a:solidFill>
              </a:rPr>
              <a:t>”                                     </a:t>
            </a:r>
            <a:r>
              <a:rPr lang="en-US" b="1" i="1" dirty="0" smtClean="0">
                <a:solidFill>
                  <a:srgbClr val="FF0000"/>
                </a:solidFill>
              </a:rPr>
              <a:t>- </a:t>
            </a:r>
            <a:r>
              <a:rPr lang="en-US" b="1" i="1" dirty="0" smtClean="0">
                <a:solidFill>
                  <a:srgbClr val="FF0000"/>
                </a:solidFill>
              </a:rPr>
              <a:t>Alexandra </a:t>
            </a:r>
          </a:p>
          <a:p>
            <a:r>
              <a:rPr lang="ro-RO" b="1" i="1" dirty="0" smtClean="0"/>
              <a:t>       ”</a:t>
            </a:r>
            <a:r>
              <a:rPr lang="en-US" b="1" i="1" dirty="0" err="1" smtClean="0"/>
              <a:t>Deplasarea</a:t>
            </a:r>
            <a:r>
              <a:rPr lang="en-US" b="1" i="1" dirty="0" smtClean="0"/>
              <a:t> </a:t>
            </a:r>
            <a:r>
              <a:rPr lang="ro-RO" b="1" i="1" dirty="0" smtClean="0"/>
              <a:t>Î</a:t>
            </a:r>
            <a:r>
              <a:rPr lang="en-US" b="1" i="1" dirty="0" smtClean="0"/>
              <a:t>n </a:t>
            </a:r>
            <a:r>
              <a:rPr lang="en-US" b="1" i="1" dirty="0" err="1" smtClean="0"/>
              <a:t>Spania</a:t>
            </a:r>
            <a:r>
              <a:rPr lang="en-US" b="1" i="1" dirty="0" smtClean="0"/>
              <a:t> a </a:t>
            </a:r>
            <a:r>
              <a:rPr lang="en-US" b="1" i="1" dirty="0" err="1" smtClean="0"/>
              <a:t>fost</a:t>
            </a:r>
            <a:r>
              <a:rPr lang="en-US" b="1" i="1" dirty="0" smtClean="0"/>
              <a:t> un </a:t>
            </a:r>
            <a:r>
              <a:rPr lang="en-US" b="1" i="1" dirty="0" err="1" smtClean="0"/>
              <a:t>prilej</a:t>
            </a:r>
            <a:r>
              <a:rPr lang="en-US" b="1" i="1" dirty="0" smtClean="0"/>
              <a:t> </a:t>
            </a:r>
            <a:r>
              <a:rPr lang="en-US" b="1" i="1" dirty="0" err="1" smtClean="0"/>
              <a:t>extraordinar</a:t>
            </a:r>
            <a:r>
              <a:rPr lang="en-US" b="1" i="1" dirty="0" smtClean="0"/>
              <a:t>  de </a:t>
            </a:r>
            <a:r>
              <a:rPr lang="en-US" b="1" i="1" dirty="0" err="1" smtClean="0"/>
              <a:t>cunoastere</a:t>
            </a:r>
            <a:r>
              <a:rPr lang="en-US" b="1" i="1" dirty="0" smtClean="0"/>
              <a:t> a </a:t>
            </a:r>
            <a:r>
              <a:rPr lang="en-US" b="1" i="1" dirty="0" err="1" smtClean="0"/>
              <a:t>altei</a:t>
            </a:r>
            <a:r>
              <a:rPr lang="en-US" b="1" i="1" dirty="0" smtClean="0"/>
              <a:t> </a:t>
            </a:r>
            <a:r>
              <a:rPr lang="ro-RO" b="1" i="1" dirty="0" err="1" smtClean="0"/>
              <a:t>ță</a:t>
            </a:r>
            <a:r>
              <a:rPr lang="en-US" b="1" i="1" dirty="0" err="1" smtClean="0"/>
              <a:t>ri</a:t>
            </a:r>
            <a:r>
              <a:rPr lang="en-US" b="1" i="1" dirty="0" smtClean="0"/>
              <a:t>, </a:t>
            </a:r>
            <a:r>
              <a:rPr lang="en-US" b="1" i="1" dirty="0" smtClean="0"/>
              <a:t>a </a:t>
            </a:r>
            <a:r>
              <a:rPr lang="en-US" b="1" i="1" dirty="0" err="1" smtClean="0"/>
              <a:t>unui</a:t>
            </a:r>
            <a:r>
              <a:rPr lang="en-US" b="1" i="1" dirty="0" smtClean="0"/>
              <a:t> alt </a:t>
            </a:r>
            <a:r>
              <a:rPr lang="en-US" b="1" i="1" dirty="0" err="1" smtClean="0"/>
              <a:t>sistem</a:t>
            </a:r>
            <a:r>
              <a:rPr lang="en-US" b="1" i="1" dirty="0" smtClean="0"/>
              <a:t> de </a:t>
            </a:r>
            <a:r>
              <a:rPr lang="ro-RO" b="1" i="1" dirty="0"/>
              <a:t>î</a:t>
            </a:r>
            <a:r>
              <a:rPr lang="en-US" b="1" i="1" dirty="0" err="1" smtClean="0"/>
              <a:t>nv</a:t>
            </a:r>
            <a:r>
              <a:rPr lang="ro-RO" b="1" i="1" dirty="0" err="1" smtClean="0"/>
              <a:t>ă</a:t>
            </a:r>
            <a:r>
              <a:rPr lang="ro-RO" b="1" i="1" dirty="0" err="1" smtClean="0"/>
              <a:t>ță</a:t>
            </a:r>
            <a:r>
              <a:rPr lang="en-US" b="1" i="1" dirty="0" smtClean="0"/>
              <a:t>m</a:t>
            </a:r>
            <a:r>
              <a:rPr lang="ro-RO" b="1" i="1" dirty="0" smtClean="0"/>
              <a:t>â</a:t>
            </a:r>
            <a:r>
              <a:rPr lang="en-US" b="1" i="1" dirty="0" err="1" smtClean="0"/>
              <a:t>nt</a:t>
            </a:r>
            <a:r>
              <a:rPr lang="en-US" b="1" i="1" dirty="0" smtClean="0"/>
              <a:t>, a</a:t>
            </a:r>
            <a:r>
              <a:rPr lang="ro-RO" b="1" i="1" dirty="0" smtClean="0"/>
              <a:t> </a:t>
            </a:r>
            <a:r>
              <a:rPr lang="en-US" b="1" i="1" dirty="0" err="1" smtClean="0"/>
              <a:t>unor</a:t>
            </a:r>
            <a:r>
              <a:rPr lang="en-US" b="1" i="1" dirty="0" smtClean="0"/>
              <a:t> </a:t>
            </a:r>
            <a:r>
              <a:rPr lang="en-US" b="1" i="1" dirty="0" err="1" smtClean="0"/>
              <a:t>oamen</a:t>
            </a:r>
            <a:r>
              <a:rPr lang="en-US" b="1" i="1" dirty="0" smtClean="0"/>
              <a:t> </a:t>
            </a:r>
            <a:r>
              <a:rPr lang="en-US" b="1" i="1" dirty="0" err="1" smtClean="0"/>
              <a:t>speciali</a:t>
            </a:r>
            <a:r>
              <a:rPr lang="en-US" b="1" i="1" dirty="0" smtClean="0"/>
              <a:t>, </a:t>
            </a:r>
            <a:r>
              <a:rPr lang="en-US" b="1" i="1" dirty="0" smtClean="0"/>
              <a:t>de care ne </a:t>
            </a:r>
            <a:r>
              <a:rPr lang="en-US" b="1" i="1" dirty="0" err="1" smtClean="0"/>
              <a:t>leag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en-US" b="1" i="1" dirty="0" smtClean="0"/>
              <a:t>o </a:t>
            </a:r>
            <a:r>
              <a:rPr lang="en-US" b="1" i="1" dirty="0" err="1" smtClean="0"/>
              <a:t>prietenie</a:t>
            </a:r>
            <a:r>
              <a:rPr lang="en-US" b="1" i="1" dirty="0" smtClean="0"/>
              <a:t> </a:t>
            </a:r>
            <a:r>
              <a:rPr lang="en-US" b="1" i="1" dirty="0" err="1" smtClean="0"/>
              <a:t>adevarat</a:t>
            </a:r>
            <a:r>
              <a:rPr lang="ro-RO" b="1" i="1" dirty="0" smtClean="0"/>
              <a:t>ă</a:t>
            </a:r>
            <a:r>
              <a:rPr lang="en-US" dirty="0" smtClean="0"/>
              <a:t>.</a:t>
            </a:r>
            <a:r>
              <a:rPr lang="ro-RO" dirty="0"/>
              <a:t>”</a:t>
            </a:r>
            <a:r>
              <a:rPr lang="ro-RO" dirty="0" smtClean="0"/>
              <a:t>         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– </a:t>
            </a:r>
            <a:r>
              <a:rPr lang="en-US" b="1" i="1" dirty="0" err="1" smtClean="0">
                <a:solidFill>
                  <a:srgbClr val="FF0000"/>
                </a:solidFill>
              </a:rPr>
              <a:t>Oana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ro-RO" b="1" i="1" dirty="0" smtClean="0"/>
              <a:t>       ”</a:t>
            </a:r>
            <a:r>
              <a:rPr lang="en-US" b="1" i="1" dirty="0" err="1" smtClean="0"/>
              <a:t>Pentru</a:t>
            </a:r>
            <a:r>
              <a:rPr lang="en-US" b="1" i="1" dirty="0" smtClean="0"/>
              <a:t> </a:t>
            </a:r>
            <a:r>
              <a:rPr lang="en-US" b="1" i="1" dirty="0" smtClean="0"/>
              <a:t>mine </a:t>
            </a:r>
            <a:r>
              <a:rPr lang="en-US" b="1" i="1" dirty="0" err="1" smtClean="0"/>
              <a:t>aceast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en-US" b="1" i="1" dirty="0" err="1" smtClean="0"/>
              <a:t>deplasare</a:t>
            </a:r>
            <a:r>
              <a:rPr lang="en-US" b="1" i="1" dirty="0" smtClean="0"/>
              <a:t> a </a:t>
            </a:r>
            <a:r>
              <a:rPr lang="en-US" b="1" i="1" dirty="0" err="1" smtClean="0"/>
              <a:t>fost</a:t>
            </a:r>
            <a:r>
              <a:rPr lang="en-US" b="1" i="1" dirty="0" smtClean="0"/>
              <a:t> o </a:t>
            </a:r>
            <a:r>
              <a:rPr lang="en-US" b="1" i="1" dirty="0" err="1" smtClean="0"/>
              <a:t>adevarat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en-US" b="1" i="1" dirty="0" err="1" smtClean="0"/>
              <a:t>experien</a:t>
            </a:r>
            <a:r>
              <a:rPr lang="ro-RO" b="1" i="1" dirty="0" err="1" smtClean="0"/>
              <a:t>ță</a:t>
            </a:r>
            <a:r>
              <a:rPr lang="en-US" b="1" i="1" dirty="0" smtClean="0"/>
              <a:t> </a:t>
            </a:r>
            <a:r>
              <a:rPr lang="en-US" b="1" i="1" dirty="0" err="1" smtClean="0"/>
              <a:t>deoarece</a:t>
            </a:r>
            <a:r>
              <a:rPr lang="en-US" b="1" i="1" dirty="0" smtClean="0"/>
              <a:t> am </a:t>
            </a:r>
            <a:r>
              <a:rPr lang="en-US" b="1" i="1" dirty="0" err="1" smtClean="0"/>
              <a:t>cunoscut</a:t>
            </a:r>
            <a:r>
              <a:rPr lang="en-US" b="1" i="1" dirty="0" smtClean="0"/>
              <a:t> </a:t>
            </a:r>
            <a:r>
              <a:rPr lang="en-US" b="1" i="1" dirty="0" err="1" smtClean="0"/>
              <a:t>oameni</a:t>
            </a:r>
            <a:r>
              <a:rPr lang="en-US" b="1" i="1" dirty="0" smtClean="0"/>
              <a:t> </a:t>
            </a:r>
            <a:r>
              <a:rPr lang="en-US" b="1" i="1" dirty="0" err="1" smtClean="0"/>
              <a:t>noi</a:t>
            </a:r>
            <a:r>
              <a:rPr lang="en-US" b="1" i="1" dirty="0" smtClean="0"/>
              <a:t>, </a:t>
            </a:r>
            <a:r>
              <a:rPr lang="en-US" b="1" i="1" dirty="0" smtClean="0"/>
              <a:t>am </a:t>
            </a:r>
            <a:r>
              <a:rPr lang="en-US" b="1" i="1" dirty="0" err="1" smtClean="0"/>
              <a:t>vizitat</a:t>
            </a:r>
            <a:r>
              <a:rPr lang="en-US" b="1" i="1" dirty="0" smtClean="0"/>
              <a:t> </a:t>
            </a:r>
            <a:r>
              <a:rPr lang="en-US" b="1" i="1" dirty="0" smtClean="0"/>
              <a:t>l</a:t>
            </a:r>
            <a:r>
              <a:rPr lang="ro-RO" b="1" i="1" dirty="0" err="1" smtClean="0"/>
              <a:t>oc</a:t>
            </a:r>
            <a:r>
              <a:rPr lang="en-US" b="1" i="1" dirty="0" err="1" smtClean="0"/>
              <a:t>uri</a:t>
            </a:r>
            <a:r>
              <a:rPr lang="en-US" b="1" i="1" dirty="0" smtClean="0"/>
              <a:t> </a:t>
            </a:r>
            <a:r>
              <a:rPr lang="en-US" b="1" i="1" dirty="0" err="1" smtClean="0"/>
              <a:t>noi</a:t>
            </a:r>
            <a:r>
              <a:rPr lang="en-US" b="1" i="1" dirty="0" smtClean="0"/>
              <a:t> </a:t>
            </a:r>
            <a:r>
              <a:rPr lang="ro-RO" b="1" i="1" dirty="0" err="1"/>
              <a:t>ș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en-US" b="1" i="1" dirty="0" smtClean="0"/>
              <a:t>in </a:t>
            </a:r>
            <a:r>
              <a:rPr lang="en-US" b="1" i="1" dirty="0" err="1" smtClean="0"/>
              <a:t>primul</a:t>
            </a:r>
            <a:r>
              <a:rPr lang="en-US" b="1" i="1" dirty="0" smtClean="0"/>
              <a:t> </a:t>
            </a:r>
            <a:r>
              <a:rPr lang="en-US" b="1" i="1" dirty="0" smtClean="0"/>
              <a:t>r</a:t>
            </a:r>
            <a:r>
              <a:rPr lang="ro-RO" b="1" i="1" dirty="0"/>
              <a:t>â</a:t>
            </a:r>
            <a:r>
              <a:rPr lang="en-US" b="1" i="1" dirty="0" err="1" smtClean="0"/>
              <a:t>nd</a:t>
            </a:r>
            <a:r>
              <a:rPr lang="en-US" b="1" i="1" dirty="0" smtClean="0"/>
              <a:t> n</a:t>
            </a:r>
            <a:r>
              <a:rPr lang="ro-RO" b="1" i="1" dirty="0" smtClean="0"/>
              <a:t>e-</a:t>
            </a:r>
            <a:r>
              <a:rPr lang="en-US" b="1" i="1" dirty="0" smtClean="0"/>
              <a:t>am f</a:t>
            </a:r>
            <a:r>
              <a:rPr lang="ro-RO" b="1" i="1" dirty="0" smtClean="0"/>
              <a:t>ă</a:t>
            </a:r>
            <a:r>
              <a:rPr lang="en-US" b="1" i="1" dirty="0" smtClean="0"/>
              <a:t>cut </a:t>
            </a:r>
            <a:r>
              <a:rPr lang="en-US" b="1" i="1" dirty="0" err="1" smtClean="0"/>
              <a:t>noi</a:t>
            </a:r>
            <a:r>
              <a:rPr lang="en-US" b="1" i="1" dirty="0" smtClean="0"/>
              <a:t> </a:t>
            </a:r>
            <a:r>
              <a:rPr lang="en-US" b="1" i="1" dirty="0" err="1" smtClean="0"/>
              <a:t>prieteni.Totul</a:t>
            </a:r>
            <a:r>
              <a:rPr lang="en-US" b="1" i="1" dirty="0" smtClean="0"/>
              <a:t> a </a:t>
            </a:r>
            <a:r>
              <a:rPr lang="en-US" b="1" i="1" dirty="0" err="1" smtClean="0"/>
              <a:t>fost</a:t>
            </a:r>
            <a:r>
              <a:rPr lang="en-US" b="1" i="1" dirty="0" smtClean="0"/>
              <a:t> un </a:t>
            </a:r>
            <a:r>
              <a:rPr lang="en-US" b="1" i="1" dirty="0" smtClean="0"/>
              <a:t>vis</a:t>
            </a:r>
            <a:r>
              <a:rPr lang="ro-RO" b="1" i="1" dirty="0" smtClean="0">
                <a:solidFill>
                  <a:schemeClr val="tx1"/>
                </a:solidFill>
              </a:rPr>
              <a:t>!”</a:t>
            </a:r>
            <a:r>
              <a:rPr lang="ro-RO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smtClean="0">
                <a:solidFill>
                  <a:srgbClr val="FF0000"/>
                </a:solidFill>
              </a:rPr>
              <a:t>-Robert  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r>
              <a:rPr lang="ro-RO" dirty="0" smtClean="0"/>
              <a:t>”</a:t>
            </a:r>
            <a:r>
              <a:rPr lang="en-US" b="1" i="1" dirty="0" smtClean="0"/>
              <a:t>M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en-US" b="1" i="1" dirty="0" err="1" smtClean="0"/>
              <a:t>bucur</a:t>
            </a:r>
            <a:r>
              <a:rPr lang="en-US" b="1" i="1" dirty="0" smtClean="0"/>
              <a:t> </a:t>
            </a:r>
            <a:r>
              <a:rPr lang="en-US" b="1" i="1" dirty="0" smtClean="0"/>
              <a:t>c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en-US" b="1" i="1" dirty="0" smtClean="0"/>
              <a:t>am </a:t>
            </a:r>
            <a:r>
              <a:rPr lang="en-US" b="1" i="1" dirty="0" err="1" smtClean="0"/>
              <a:t>avut</a:t>
            </a:r>
            <a:r>
              <a:rPr lang="en-US" b="1" i="1" dirty="0" smtClean="0"/>
              <a:t> </a:t>
            </a:r>
            <a:r>
              <a:rPr lang="en-US" b="1" i="1" dirty="0" err="1" smtClean="0"/>
              <a:t>ocazia</a:t>
            </a:r>
            <a:r>
              <a:rPr lang="en-US" b="1" i="1" dirty="0" smtClean="0"/>
              <a:t> </a:t>
            </a:r>
            <a:r>
              <a:rPr lang="en-US" b="1" i="1" dirty="0" smtClean="0"/>
              <a:t>s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en-US" b="1" i="1" dirty="0" err="1" smtClean="0"/>
              <a:t>particip</a:t>
            </a:r>
            <a:r>
              <a:rPr lang="en-US" b="1" i="1" dirty="0" smtClean="0"/>
              <a:t> </a:t>
            </a:r>
            <a:r>
              <a:rPr lang="ro-RO" b="1" i="1" dirty="0" smtClean="0"/>
              <a:t>î</a:t>
            </a:r>
            <a:r>
              <a:rPr lang="en-US" b="1" i="1" dirty="0" smtClean="0"/>
              <a:t>n </a:t>
            </a:r>
            <a:r>
              <a:rPr lang="en-US" b="1" i="1" dirty="0" err="1" smtClean="0"/>
              <a:t>aceast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en-US" b="1" i="1" dirty="0" err="1" smtClean="0"/>
              <a:t>deplasare</a:t>
            </a:r>
            <a:r>
              <a:rPr lang="en-US" b="1" i="1" dirty="0" smtClean="0"/>
              <a:t> </a:t>
            </a:r>
            <a:r>
              <a:rPr lang="ro-RO" b="1" i="1" dirty="0" smtClean="0"/>
              <a:t>î</a:t>
            </a:r>
            <a:r>
              <a:rPr lang="en-US" b="1" i="1" dirty="0" smtClean="0"/>
              <a:t>n </a:t>
            </a:r>
            <a:r>
              <a:rPr lang="en-US" b="1" i="1" dirty="0" err="1" smtClean="0"/>
              <a:t>Spania</a:t>
            </a:r>
            <a:r>
              <a:rPr lang="en-US" b="1" i="1" dirty="0" smtClean="0"/>
              <a:t> , </a:t>
            </a:r>
            <a:r>
              <a:rPr lang="en-US" b="1" i="1" dirty="0" smtClean="0"/>
              <a:t>c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en-US" b="1" i="1" dirty="0" smtClean="0"/>
              <a:t>am </a:t>
            </a:r>
            <a:r>
              <a:rPr lang="en-US" b="1" i="1" dirty="0" err="1" smtClean="0"/>
              <a:t>reu</a:t>
            </a:r>
            <a:r>
              <a:rPr lang="ro-RO" b="1" i="1" dirty="0" smtClean="0"/>
              <a:t>ș</a:t>
            </a:r>
            <a:r>
              <a:rPr lang="en-US" b="1" i="1" dirty="0" smtClean="0"/>
              <a:t>it s</a:t>
            </a:r>
            <a:r>
              <a:rPr lang="ro-RO" b="1" i="1" dirty="0" smtClean="0"/>
              <a:t>ă</a:t>
            </a:r>
            <a:r>
              <a:rPr lang="en-US" b="1" i="1" dirty="0" smtClean="0"/>
              <a:t> </a:t>
            </a:r>
            <a:r>
              <a:rPr lang="en-US" b="1" i="1" dirty="0" err="1" smtClean="0"/>
              <a:t>imi</a:t>
            </a:r>
            <a:r>
              <a:rPr lang="en-US" b="1" i="1" dirty="0" smtClean="0"/>
              <a:t> </a:t>
            </a:r>
            <a:r>
              <a:rPr lang="en-US" b="1" i="1" dirty="0" err="1" smtClean="0"/>
              <a:t>fac</a:t>
            </a:r>
            <a:r>
              <a:rPr lang="en-US" b="1" i="1" dirty="0" smtClean="0"/>
              <a:t> </a:t>
            </a:r>
            <a:r>
              <a:rPr lang="en-US" b="1" i="1" dirty="0" err="1" smtClean="0"/>
              <a:t>prieteni</a:t>
            </a:r>
            <a:r>
              <a:rPr lang="en-US" b="1" i="1" dirty="0" smtClean="0"/>
              <a:t> </a:t>
            </a:r>
            <a:r>
              <a:rPr lang="en-US" b="1" i="1" dirty="0" err="1" smtClean="0"/>
              <a:t>noi</a:t>
            </a:r>
            <a:r>
              <a:rPr lang="en-US" b="1" i="1" dirty="0" smtClean="0"/>
              <a:t>, </a:t>
            </a:r>
            <a:r>
              <a:rPr lang="en-US" b="1" i="1" dirty="0" err="1" smtClean="0"/>
              <a:t>dar</a:t>
            </a:r>
            <a:r>
              <a:rPr lang="en-US" b="1" i="1" dirty="0" smtClean="0"/>
              <a:t> </a:t>
            </a:r>
            <a:r>
              <a:rPr lang="ro-RO" b="1" i="1" dirty="0" err="1"/>
              <a:t>ș</a:t>
            </a:r>
            <a:r>
              <a:rPr lang="en-US" b="1" i="1" dirty="0" err="1" smtClean="0"/>
              <a:t>i</a:t>
            </a:r>
            <a:r>
              <a:rPr lang="en-US" b="1" i="1" dirty="0" smtClean="0"/>
              <a:t> s</a:t>
            </a:r>
            <a:r>
              <a:rPr lang="ro-RO" b="1" i="1" dirty="0"/>
              <a:t>ă</a:t>
            </a:r>
            <a:r>
              <a:rPr lang="en-US" b="1" i="1" dirty="0" smtClean="0"/>
              <a:t> </a:t>
            </a:r>
            <a:r>
              <a:rPr lang="en-US" b="1" i="1" dirty="0" err="1" smtClean="0"/>
              <a:t>vizitez</a:t>
            </a:r>
            <a:r>
              <a:rPr lang="en-US" b="1" i="1" dirty="0" smtClean="0"/>
              <a:t> </a:t>
            </a:r>
            <a:r>
              <a:rPr lang="en-US" b="1" i="1" dirty="0" err="1" smtClean="0"/>
              <a:t>multe</a:t>
            </a:r>
            <a:r>
              <a:rPr lang="en-US" b="1" i="1" dirty="0" smtClean="0"/>
              <a:t> </a:t>
            </a:r>
            <a:r>
              <a:rPr lang="en-US" b="1" i="1" dirty="0" err="1" smtClean="0"/>
              <a:t>locuri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interesante</a:t>
            </a:r>
            <a:r>
              <a:rPr lang="en-US" dirty="0" smtClean="0"/>
              <a:t>.</a:t>
            </a:r>
            <a:r>
              <a:rPr lang="ro-RO" dirty="0" smtClean="0"/>
              <a:t>”                                                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 Victor                                                                         </a:t>
            </a:r>
            <a:endParaRPr lang="ro-RO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6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/>
              <a:t>Mulțumim </a:t>
            </a:r>
            <a:r>
              <a:rPr lang="ro-RO" smtClean="0"/>
              <a:t>conducerii școlii, </a:t>
            </a:r>
            <a:r>
              <a:rPr lang="ro-RO" dirty="0" smtClean="0"/>
              <a:t>domnilor profesori, părinților și celorlalți parteneri care au susținut acest eveniment!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o-RO" dirty="0" smtClean="0"/>
              <a:t> </a:t>
            </a:r>
            <a:endParaRPr lang="ro-RO" dirty="0"/>
          </a:p>
        </p:txBody>
      </p:sp>
      <p:pic>
        <p:nvPicPr>
          <p:cNvPr id="5" name="Substituent conținut 4" descr="20160129_1147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6339" y="2321170"/>
            <a:ext cx="8542960" cy="4164036"/>
          </a:xfrm>
        </p:spPr>
      </p:pic>
    </p:spTree>
    <p:extLst>
      <p:ext uri="{BB962C8B-B14F-4D97-AF65-F5344CB8AC3E}">
        <p14:creationId xmlns:p14="http://schemas.microsoft.com/office/powerpoint/2010/main" val="28131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7787"/>
          </a:xfrm>
        </p:spPr>
        <p:txBody>
          <a:bodyPr>
            <a:noAutofit/>
          </a:bodyPr>
          <a:lstStyle/>
          <a:p>
            <a:pPr algn="ctr"/>
            <a:r>
              <a:rPr lang="ro-RO" sz="5400" dirty="0" smtClean="0"/>
              <a:t>Jurnalul elevilor</a:t>
            </a:r>
            <a:br>
              <a:rPr lang="ro-RO" sz="5400" dirty="0" smtClean="0"/>
            </a:br>
            <a:r>
              <a:rPr lang="ro-RO" sz="5400" dirty="0" smtClean="0"/>
              <a:t>Ziua I-Sosirea</a:t>
            </a:r>
            <a:endParaRPr lang="ro-RO" sz="5400" dirty="0"/>
          </a:p>
        </p:txBody>
      </p:sp>
      <p:pic>
        <p:nvPicPr>
          <p:cNvPr id="9" name="Substituent conținut 8" descr="12596310_873296069458202_119281029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237" y="2540416"/>
            <a:ext cx="5340947" cy="3881437"/>
          </a:xfrm>
        </p:spPr>
      </p:pic>
    </p:spTree>
    <p:extLst>
      <p:ext uri="{BB962C8B-B14F-4D97-AF65-F5344CB8AC3E}">
        <p14:creationId xmlns:p14="http://schemas.microsoft.com/office/powerpoint/2010/main" val="325761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728" y="567397"/>
            <a:ext cx="6328377" cy="825305"/>
          </a:xfrm>
        </p:spPr>
        <p:txBody>
          <a:bodyPr/>
          <a:lstStyle/>
          <a:p>
            <a:r>
              <a:rPr lang="ro-RO" dirty="0" smtClean="0"/>
              <a:t>Primirea în familiile gazdă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Alexandra și Oana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o-RO" dirty="0" smtClean="0"/>
              <a:t>Familia</a:t>
            </a:r>
            <a:r>
              <a:rPr lang="en-US" dirty="0" smtClean="0"/>
              <a:t> Munoz </a:t>
            </a:r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5" name="U-Turn Arrow 4"/>
          <p:cNvSpPr/>
          <p:nvPr/>
        </p:nvSpPr>
        <p:spPr>
          <a:xfrm>
            <a:off x="3038622" y="1181686"/>
            <a:ext cx="3812344" cy="978903"/>
          </a:xfrm>
          <a:prstGeom prst="uturnArrow">
            <a:avLst>
              <a:gd name="adj1" fmla="val 25000"/>
              <a:gd name="adj2" fmla="val 23563"/>
              <a:gd name="adj3" fmla="val 25000"/>
              <a:gd name="adj4" fmla="val 43750"/>
              <a:gd name="adj5" fmla="val 97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1026" name="Picture 2" descr="C:\Users\Alexandra\Desktop\12674606_583214745160389_6936645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430" y="3026829"/>
            <a:ext cx="2931919" cy="2180416"/>
          </a:xfrm>
          <a:prstGeom prst="rect">
            <a:avLst/>
          </a:prstGeom>
          <a:noFill/>
        </p:spPr>
      </p:pic>
      <p:pic>
        <p:nvPicPr>
          <p:cNvPr id="1027" name="Picture 3" descr="C:\Users\Alexandra\Desktop\12659710_1675835389357869_179183664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1995" y="2684673"/>
            <a:ext cx="1974019" cy="2625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73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728" y="567397"/>
            <a:ext cx="6328377" cy="825305"/>
          </a:xfrm>
        </p:spPr>
        <p:txBody>
          <a:bodyPr/>
          <a:lstStyle/>
          <a:p>
            <a:r>
              <a:rPr lang="ro-RO" dirty="0" smtClean="0"/>
              <a:t>Primirea în familiile gazdă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Robert și Victor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o-RO" dirty="0" smtClean="0"/>
              <a:t>Familia</a:t>
            </a:r>
            <a:r>
              <a:rPr lang="en-US" dirty="0" smtClean="0"/>
              <a:t> Carmona  </a:t>
            </a:r>
            <a:endParaRPr lang="ro-RO" dirty="0"/>
          </a:p>
        </p:txBody>
      </p:sp>
      <p:sp>
        <p:nvSpPr>
          <p:cNvPr id="5" name="U-Turn Arrow 4"/>
          <p:cNvSpPr/>
          <p:nvPr/>
        </p:nvSpPr>
        <p:spPr>
          <a:xfrm>
            <a:off x="3038622" y="1181686"/>
            <a:ext cx="3812344" cy="978903"/>
          </a:xfrm>
          <a:prstGeom prst="uturnArrow">
            <a:avLst>
              <a:gd name="adj1" fmla="val 25000"/>
              <a:gd name="adj2" fmla="val 23563"/>
              <a:gd name="adj3" fmla="val 25000"/>
              <a:gd name="adj4" fmla="val 43750"/>
              <a:gd name="adj5" fmla="val 97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2050" name="Picture 2" descr="C:\Users\Alexandra\Desktop\12659730_873288896125586_12061041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589" y="2797125"/>
            <a:ext cx="1814733" cy="2743200"/>
          </a:xfrm>
          <a:prstGeom prst="rect">
            <a:avLst/>
          </a:prstGeom>
          <a:noFill/>
        </p:spPr>
      </p:pic>
      <p:pic>
        <p:nvPicPr>
          <p:cNvPr id="2051" name="Picture 3" descr="C:\Users\Alexandra\Desktop\12648113_873288892792253_68102704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925" y="3082925"/>
            <a:ext cx="3486150" cy="19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3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Ziua a II-a</a:t>
            </a:r>
            <a:br>
              <a:rPr lang="ro-RO" dirty="0" smtClean="0"/>
            </a:br>
            <a:r>
              <a:rPr lang="ro-RO" dirty="0" smtClean="0"/>
              <a:t>Primirea în </a:t>
            </a:r>
            <a:r>
              <a:rPr lang="ro-RO" dirty="0"/>
              <a:t>ș</a:t>
            </a:r>
            <a:r>
              <a:rPr lang="ro-RO" dirty="0" smtClean="0"/>
              <a:t>coală</a:t>
            </a:r>
            <a:endParaRPr lang="ro-RO" dirty="0"/>
          </a:p>
        </p:txBody>
      </p:sp>
      <p:pic>
        <p:nvPicPr>
          <p:cNvPr id="5" name="Substituent conținut 4" descr="20160126_105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4327" y="2188723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56133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err="1" smtClean="0"/>
              <a:t>Paella</a:t>
            </a:r>
            <a:r>
              <a:rPr lang="ro-RO" dirty="0" smtClean="0"/>
              <a:t>- mâncare tradițională  spaniolă</a:t>
            </a:r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18566" r="25477" b="3798"/>
          <a:stretch/>
        </p:blipFill>
        <p:spPr>
          <a:xfrm>
            <a:off x="762483" y="1741228"/>
            <a:ext cx="8426370" cy="45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8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658" y="356382"/>
            <a:ext cx="6689790" cy="1391395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Activități din ziua a </a:t>
            </a:r>
            <a:r>
              <a:rPr lang="ro-RO" dirty="0" smtClean="0"/>
              <a:t>II-a</a:t>
            </a:r>
            <a:br>
              <a:rPr lang="ro-RO" dirty="0" smtClean="0"/>
            </a:br>
            <a:r>
              <a:rPr lang="ro-RO" dirty="0" smtClean="0"/>
              <a:t>plimbare în parcul din </a:t>
            </a:r>
            <a:r>
              <a:rPr lang="ro-RO" dirty="0"/>
              <a:t>A</a:t>
            </a:r>
            <a:r>
              <a:rPr lang="ro-RO" dirty="0" smtClean="0"/>
              <a:t>lmeria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pic>
        <p:nvPicPr>
          <p:cNvPr id="5" name="Substituent conținut 4" descr="20160126_1713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5959" y="2487323"/>
            <a:ext cx="5139206" cy="2890803"/>
          </a:xfrm>
        </p:spPr>
      </p:pic>
      <p:pic>
        <p:nvPicPr>
          <p:cNvPr id="6" name="Substituent conținut 5" descr="12596501_873321772788965_1291790202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422400"/>
            <a:ext cx="4698999" cy="5029200"/>
          </a:xfrm>
        </p:spPr>
      </p:pic>
    </p:spTree>
    <p:extLst>
      <p:ext uri="{BB962C8B-B14F-4D97-AF65-F5344CB8AC3E}">
        <p14:creationId xmlns:p14="http://schemas.microsoft.com/office/powerpoint/2010/main" val="391414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7846"/>
          </a:xfrm>
        </p:spPr>
        <p:txBody>
          <a:bodyPr/>
          <a:lstStyle/>
          <a:p>
            <a:r>
              <a:rPr lang="ro-RO" dirty="0" smtClean="0"/>
              <a:t>Ziua a III-a</a:t>
            </a:r>
            <a:endParaRPr lang="ro-RO" dirty="0"/>
          </a:p>
        </p:txBody>
      </p:sp>
      <p:pic>
        <p:nvPicPr>
          <p:cNvPr id="4" name="Substituent conținut 3" descr="20160127_123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7707" y="1590563"/>
            <a:ext cx="8504838" cy="4783972"/>
          </a:xfrm>
        </p:spPr>
      </p:pic>
    </p:spTree>
    <p:extLst>
      <p:ext uri="{BB962C8B-B14F-4D97-AF65-F5344CB8AC3E}">
        <p14:creationId xmlns:p14="http://schemas.microsoft.com/office/powerpoint/2010/main" val="372520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980529" cy="1184476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Activități din ziua a </a:t>
            </a:r>
            <a:r>
              <a:rPr lang="ro-RO" dirty="0" smtClean="0"/>
              <a:t>III-a </a:t>
            </a:r>
            <a:r>
              <a:rPr lang="ro-RO" dirty="0" err="1" smtClean="0"/>
              <a:t>Alcazaba</a:t>
            </a:r>
            <a:r>
              <a:rPr lang="ro-RO" dirty="0" smtClean="0"/>
              <a:t> </a:t>
            </a:r>
            <a:r>
              <a:rPr lang="ro-RO" dirty="0" err="1" smtClean="0"/>
              <a:t>Castle</a:t>
            </a:r>
            <a:r>
              <a:rPr lang="ro-RO" dirty="0" smtClean="0"/>
              <a:t> </a:t>
            </a:r>
            <a:br>
              <a:rPr lang="ro-RO" dirty="0" smtClean="0"/>
            </a:br>
            <a:r>
              <a:rPr lang="ro-RO" dirty="0"/>
              <a:t> </a:t>
            </a:r>
            <a:r>
              <a:rPr lang="ro-RO" dirty="0" smtClean="0"/>
              <a:t>  și Cabo da Gata</a:t>
            </a:r>
            <a:r>
              <a:rPr lang="ro-RO" dirty="0" smtClean="0"/>
              <a:t> </a:t>
            </a:r>
            <a:br>
              <a:rPr lang="ro-RO" dirty="0" smtClean="0"/>
            </a:br>
            <a:endParaRPr lang="ro-RO" dirty="0"/>
          </a:p>
        </p:txBody>
      </p:sp>
      <p:pic>
        <p:nvPicPr>
          <p:cNvPr id="5" name="Substituent conținut 4" descr="20160127_170446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6315" t="12267"/>
          <a:stretch/>
        </p:blipFill>
        <p:spPr>
          <a:xfrm rot="5400000">
            <a:off x="549125" y="2533646"/>
            <a:ext cx="3502900" cy="2829795"/>
          </a:xfrm>
        </p:spPr>
      </p:pic>
      <p:pic>
        <p:nvPicPr>
          <p:cNvPr id="8" name="Substituent conținut 7" descr="20160127_1242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22298" y="2197093"/>
            <a:ext cx="5244364" cy="3502901"/>
          </a:xfrm>
        </p:spPr>
      </p:pic>
    </p:spTree>
    <p:extLst>
      <p:ext uri="{BB962C8B-B14F-4D97-AF65-F5344CB8AC3E}">
        <p14:creationId xmlns:p14="http://schemas.microsoft.com/office/powerpoint/2010/main" val="28015720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310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ERASMUS + PROJECT</vt:lpstr>
      <vt:lpstr>Jurnalul elevilor Ziua I-Sosirea</vt:lpstr>
      <vt:lpstr>Primirea în familiile gazdă</vt:lpstr>
      <vt:lpstr>Primirea în familiile gazdă</vt:lpstr>
      <vt:lpstr>Ziua a II-a Primirea în școală</vt:lpstr>
      <vt:lpstr>Paella- mâncare tradițională  spaniolă</vt:lpstr>
      <vt:lpstr>Activități din ziua a II-a plimbare în parcul din Almeria </vt:lpstr>
      <vt:lpstr>Ziua a III-a</vt:lpstr>
      <vt:lpstr>Activități din ziua a III-a Alcazaba Castle     și Cabo da Gata  </vt:lpstr>
      <vt:lpstr>Ziua a IV-a</vt:lpstr>
      <vt:lpstr>Activități din ziua a IV-a – Turul orașului Almeria </vt:lpstr>
      <vt:lpstr>Ziua a V-a</vt:lpstr>
      <vt:lpstr>Activitati Ziua a V-a –Vizitarea studiourilor de filmare Fort Bravo</vt:lpstr>
      <vt:lpstr>Părerile noastre….</vt:lpstr>
      <vt:lpstr>Mulțumim conducerii școlii, domnilor profesori, părinților și celorlalți parteneri care au susținut acest eveniment!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Florina</dc:creator>
  <cp:lastModifiedBy>Florina</cp:lastModifiedBy>
  <cp:revision>33</cp:revision>
  <dcterms:created xsi:type="dcterms:W3CDTF">2016-02-02T10:03:02Z</dcterms:created>
  <dcterms:modified xsi:type="dcterms:W3CDTF">2016-02-02T21:33:41Z</dcterms:modified>
</cp:coreProperties>
</file>