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2" r:id="rId3"/>
    <p:sldId id="267" r:id="rId4"/>
    <p:sldId id="256" r:id="rId5"/>
    <p:sldId id="268" r:id="rId6"/>
    <p:sldId id="257" r:id="rId7"/>
    <p:sldId id="258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D14"/>
    <a:srgbClr val="FC0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0471A-B8D2-A74E-9520-75CDE4579321}" type="datetimeFigureOut">
              <a:rPr lang="it-IT" smtClean="0"/>
              <a:t>22/05/16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1394C-C2C5-C24F-B173-09893B0CD2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10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1394C-C2C5-C24F-B173-09893B0CD2B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7141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03127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65102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723635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836821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94387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94340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656096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71723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774208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472662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A2DD-FD55-D549-9320-71218D0FAD57}" type="datetimeFigureOut">
              <a:rPr lang="it-IT" smtClean="0"/>
              <a:t>22/05/16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9048-EBBC-4447-A378-FD328F5EB638}" type="slidenum">
              <a:rPr lang="it-IT" smtClean="0"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>
              <a:lumMod val="40000"/>
              <a:lumOff val="6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3624.JPG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403" y="2000727"/>
            <a:ext cx="5807075" cy="4333875"/>
          </a:xfrm>
          <a:ln w="28575" cap="rnd" cmpd="sng">
            <a:solidFill>
              <a:srgbClr val="000090"/>
            </a:solidFill>
            <a:miter lim="800000"/>
          </a:ln>
        </p:spPr>
      </p:pic>
      <p:sp>
        <p:nvSpPr>
          <p:cNvPr id="5" name="Rettangolo 4"/>
          <p:cNvSpPr>
            <a:spLocks/>
          </p:cNvSpPr>
          <p:nvPr/>
        </p:nvSpPr>
        <p:spPr>
          <a:xfrm>
            <a:off x="2349654" y="1510996"/>
            <a:ext cx="4444696" cy="18165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 w="11430"/>
                <a:solidFill>
                  <a:srgbClr val="C70D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  <a:cs typeface="Cambria Math"/>
              </a:rPr>
              <a:t>I.C.Centro 1</a:t>
            </a:r>
          </a:p>
          <a:p>
            <a:pPr algn="ctr"/>
            <a:r>
              <a:rPr lang="it-IT" sz="4000" b="1" dirty="0" smtClean="0">
                <a:ln w="11430"/>
                <a:solidFill>
                  <a:srgbClr val="C70D1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/>
                <a:cs typeface="Cambria Math"/>
              </a:rPr>
              <a:t>Equality Compromise</a:t>
            </a:r>
            <a:endParaRPr lang="it-IT" sz="4000" b="1" dirty="0">
              <a:ln w="11430"/>
              <a:solidFill>
                <a:srgbClr val="C70D1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/>
              <a:cs typeface="Cambria Math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446" y="208713"/>
            <a:ext cx="2683537" cy="74375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" y="27081"/>
            <a:ext cx="2638620" cy="10994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" y="1126506"/>
            <a:ext cx="2742862" cy="3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479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69887" y="273050"/>
            <a:ext cx="8582067" cy="104811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C0F15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After thinking generated during the various activities, our students have discussed an agreement to respect in order to </a:t>
            </a:r>
            <a:r>
              <a:rPr lang="en-US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faight</a:t>
            </a:r>
            <a:r>
              <a:rPr lang="en-US" dirty="0" smtClean="0">
                <a:solidFill>
                  <a:srgbClr val="FF0000"/>
                </a:solidFill>
                <a:latin typeface="Cambria Math"/>
                <a:cs typeface="Cambria Math"/>
              </a:rPr>
              <a:t> discriminatory attitudes.</a:t>
            </a:r>
            <a:r>
              <a:rPr lang="it-IT" dirty="0" smtClean="0">
                <a:solidFill>
                  <a:srgbClr val="FF0000"/>
                </a:solidFill>
                <a:latin typeface="Cambria Math"/>
                <a:cs typeface="Cambria Math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Cambria Math"/>
                <a:cs typeface="Cambria Math"/>
              </a:rPr>
            </a:br>
            <a:endParaRPr lang="it-IT" dirty="0">
              <a:solidFill>
                <a:srgbClr val="FF0000"/>
              </a:solidFill>
              <a:latin typeface="Cambria Math"/>
              <a:cs typeface="Cambria Math"/>
            </a:endParaRPr>
          </a:p>
        </p:txBody>
      </p:sp>
      <p:pic>
        <p:nvPicPr>
          <p:cNvPr id="9" name="Segnaposto contenuto 8" descr="foto 2-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887" y="1894688"/>
            <a:ext cx="5548501" cy="4426738"/>
          </a:xfrm>
          <a:ln w="41275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"/>
          </a:sp3d>
        </p:spPr>
      </p:pic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6032839" y="1894688"/>
            <a:ext cx="2919115" cy="4426737"/>
          </a:xfrm>
          <a:solidFill>
            <a:srgbClr val="F2DCDB"/>
          </a:solidFill>
          <a:ln>
            <a:solidFill>
              <a:srgbClr val="FC0F15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Everyone </a:t>
            </a:r>
            <a:r>
              <a:rPr lang="it-IT" sz="2800" dirty="0" err="1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has</a:t>
            </a:r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 </a:t>
            </a:r>
            <a:r>
              <a:rPr lang="it-IT" sz="2800" dirty="0" err="1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been</a:t>
            </a:r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 </a:t>
            </a:r>
            <a:r>
              <a:rPr lang="it-IT" sz="2800" dirty="0" err="1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invited</a:t>
            </a:r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 to propose an </a:t>
            </a:r>
            <a:r>
              <a:rPr lang="it-IT" sz="2800" dirty="0" err="1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ideal</a:t>
            </a:r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 </a:t>
            </a:r>
            <a:r>
              <a:rPr lang="it-IT" sz="2800" dirty="0" err="1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behave</a:t>
            </a:r>
            <a:r>
              <a:rPr lang="it-IT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halkboard SE Regular"/>
                <a:cs typeface="Chalkboard SE Regular"/>
              </a:rPr>
              <a:t>Then, some of them have made a billboard on which to affix their own signatures.</a:t>
            </a:r>
          </a:p>
        </p:txBody>
      </p:sp>
    </p:spTree>
    <p:extLst>
      <p:ext uri="{BB962C8B-B14F-4D97-AF65-F5344CB8AC3E}">
        <p14:creationId xmlns:p14="http://schemas.microsoft.com/office/powerpoint/2010/main" val="32550987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722313" y="218106"/>
            <a:ext cx="7772400" cy="529528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Here are </a:t>
            </a:r>
            <a:r>
              <a:rPr lang="it-IT" sz="2400" dirty="0" err="1" smtClean="0">
                <a:solidFill>
                  <a:srgbClr val="FF0000"/>
                </a:solidFill>
              </a:rPr>
              <a:t>our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agreements</a:t>
            </a:r>
            <a:r>
              <a:rPr lang="it-IT" sz="2400" dirty="0" smtClean="0">
                <a:solidFill>
                  <a:srgbClr val="FF0000"/>
                </a:solidFill>
              </a:rPr>
              <a:t>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640373" y="901256"/>
            <a:ext cx="7854340" cy="5837686"/>
          </a:xfrm>
          <a:solidFill>
            <a:schemeClr val="tx1"/>
          </a:solidFill>
          <a:ln w="152400" cap="rnd" cmpd="sng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halkduster"/>
                <a:cs typeface="Chalkduster"/>
              </a:rPr>
              <a:t>1 </a:t>
            </a:r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-Listen to other people and respect any opinion without gender differences.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2 -Watch or play sports without sex discriminations.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3 -Don’t have gender prejudices in politics.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4 -Don’t discriminate boys who are ballet dancers or girls who are footballers.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5 -Work together without differences between men and women.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6 -Don’t use nicknames or offensive names.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 </a:t>
            </a:r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  <a:p>
            <a:r>
              <a:rPr lang="en-US" sz="1800" b="1" i="1" dirty="0">
                <a:solidFill>
                  <a:schemeClr val="bg1"/>
                </a:solidFill>
                <a:latin typeface="Chalkduster"/>
                <a:cs typeface="Chalkduster"/>
              </a:rPr>
              <a:t>7 -Always share ideas with other people</a:t>
            </a:r>
            <a:r>
              <a:rPr lang="it-IT" sz="1800" b="1" i="1" dirty="0" smtClean="0">
                <a:solidFill>
                  <a:schemeClr val="bg1"/>
                </a:solidFill>
                <a:effectLst/>
                <a:latin typeface="Chalkduster"/>
                <a:cs typeface="Chalkduster"/>
              </a:rPr>
              <a:t> </a:t>
            </a:r>
          </a:p>
          <a:p>
            <a:endParaRPr lang="it-IT" sz="1800" b="1" i="1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611194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5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08" y="1266072"/>
            <a:ext cx="6972587" cy="5229441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2862972" y="329785"/>
            <a:ext cx="304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Let’s </a:t>
            </a:r>
            <a:r>
              <a:rPr lang="nl-N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</a:t>
            </a:r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7775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95463"/>
            <a:ext cx="8229600" cy="4525962"/>
          </a:xfrm>
          <a:ln w="28575" cmpd="sng">
            <a:solidFill>
              <a:srgbClr val="0000FF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457200" y="892183"/>
            <a:ext cx="8686800" cy="817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Boys and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girls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everybody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wants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9898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are </a:t>
            </a:r>
            <a:r>
              <a:rPr lang="it-IT" b="1" dirty="0" err="1" smtClean="0">
                <a:solidFill>
                  <a:srgbClr val="FF0000"/>
                </a:solidFill>
              </a:rPr>
              <a:t>signing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we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all</a:t>
            </a:r>
            <a:r>
              <a:rPr lang="it-IT" b="1" dirty="0" smtClean="0">
                <a:solidFill>
                  <a:srgbClr val="FF0000"/>
                </a:solidFill>
              </a:rPr>
              <a:t> can </a:t>
            </a:r>
            <a:r>
              <a:rPr lang="it-IT" b="1" dirty="0" err="1" smtClean="0">
                <a:solidFill>
                  <a:srgbClr val="FF0000"/>
                </a:solidFill>
              </a:rPr>
              <a:t>see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IMG_36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525963"/>
          </a:xfrm>
          <a:ln w="28575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6432907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3626-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28575" cmpd="sng">
            <a:solidFill>
              <a:srgbClr val="0000FF"/>
            </a:solidFill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63967"/>
            <a:ext cx="8229600" cy="1380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Now the deal is there.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halkboard SE Regular"/>
                <a:cs typeface="Chalkboard SE Regular"/>
              </a:rPr>
              <a:t>Everyone can see it and remember the commitment made with their peers.</a:t>
            </a:r>
            <a:endParaRPr lang="it-IT" dirty="0" smtClean="0">
              <a:solidFill>
                <a:srgbClr val="FF0000"/>
              </a:solidFill>
              <a:latin typeface="Chalkboard SE Regular"/>
              <a:cs typeface="Chalkboard SE Regular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937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Alta moda.thmx</Template>
  <TotalTime>132</TotalTime>
  <Words>105</Words>
  <Application>Microsoft Macintosh PowerPoint</Application>
  <PresentationFormat>Presentazione su schermo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After thinking generated during the various activities, our students have discussed an agreement to respect in order to faight discriminatory attitudes. </vt:lpstr>
      <vt:lpstr>Here are our agreements!</vt:lpstr>
      <vt:lpstr>Presentazione di PowerPoint</vt:lpstr>
      <vt:lpstr>Presentazione di PowerPoint</vt:lpstr>
      <vt:lpstr>You are signing  and we all can see you!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admin</dc:creator>
  <cp:lastModifiedBy>admin</cp:lastModifiedBy>
  <cp:revision>13</cp:revision>
  <dcterms:created xsi:type="dcterms:W3CDTF">2016-05-22T06:13:43Z</dcterms:created>
  <dcterms:modified xsi:type="dcterms:W3CDTF">2016-05-22T08:25:46Z</dcterms:modified>
</cp:coreProperties>
</file>