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5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48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84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6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2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00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93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83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72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40FA3-F16C-4A66-9763-65DAEE8936A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A7A0-0506-449A-9512-809B5B77A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76456" cy="1152128"/>
          </a:xfrm>
        </p:spPr>
        <p:txBody>
          <a:bodyPr/>
          <a:lstStyle/>
          <a:p>
            <a:r>
              <a:rPr lang="fr-FR" dirty="0" err="1" smtClean="0"/>
              <a:t>Das</a:t>
            </a:r>
            <a:r>
              <a:rPr lang="fr-FR" dirty="0" smtClean="0"/>
              <a:t> Collège Joseph </a:t>
            </a:r>
            <a:r>
              <a:rPr lang="fr-FR" dirty="0" err="1" smtClean="0"/>
              <a:t>Suacot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40760" cy="415401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7198"/>
            <a:ext cx="6768752" cy="372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6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Das</a:t>
            </a:r>
            <a:r>
              <a:rPr lang="fr-FR" dirty="0" smtClean="0"/>
              <a:t> Collège Joseph </a:t>
            </a:r>
            <a:r>
              <a:rPr lang="fr-FR" dirty="0" err="1" smtClean="0"/>
              <a:t>Suacot</a:t>
            </a:r>
            <a:r>
              <a:rPr lang="fr-FR" dirty="0" smtClean="0"/>
              <a:t> </a:t>
            </a:r>
            <a:r>
              <a:rPr lang="fr-FR" dirty="0" err="1" smtClean="0"/>
              <a:t>liegt</a:t>
            </a:r>
            <a:r>
              <a:rPr lang="fr-FR" dirty="0" smtClean="0"/>
              <a:t> in Petite Île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221346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0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Joseph </a:t>
            </a:r>
            <a:r>
              <a:rPr lang="fr-FR" dirty="0" err="1" smtClean="0"/>
              <a:t>Suacot</a:t>
            </a:r>
            <a:r>
              <a:rPr lang="fr-FR" dirty="0" smtClean="0"/>
              <a:t> </a:t>
            </a:r>
            <a:r>
              <a:rPr lang="fr-FR" dirty="0" err="1" smtClean="0"/>
              <a:t>war</a:t>
            </a:r>
            <a:r>
              <a:rPr lang="fr-FR" dirty="0" smtClean="0"/>
              <a:t> Lehrer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später</a:t>
            </a:r>
            <a:r>
              <a:rPr lang="fr-FR" dirty="0" smtClean="0"/>
              <a:t> </a:t>
            </a:r>
            <a:r>
              <a:rPr lang="fr-FR" dirty="0" err="1" smtClean="0"/>
              <a:t>ein</a:t>
            </a:r>
            <a:r>
              <a:rPr lang="fr-FR" dirty="0" smtClean="0"/>
              <a:t> </a:t>
            </a:r>
            <a:r>
              <a:rPr lang="fr-FR" dirty="0" err="1" smtClean="0"/>
              <a:t>erfolgreicher</a:t>
            </a:r>
            <a:r>
              <a:rPr lang="fr-FR" dirty="0" smtClean="0"/>
              <a:t> </a:t>
            </a:r>
            <a:r>
              <a:rPr lang="fr-FR" dirty="0" err="1" smtClean="0"/>
              <a:t>Offizier</a:t>
            </a:r>
            <a:r>
              <a:rPr lang="fr-FR" dirty="0" smtClean="0"/>
              <a:t> 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164509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938338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Im </a:t>
            </a:r>
            <a:r>
              <a:rPr lang="fr-FR" sz="4000" dirty="0" err="1" smtClean="0"/>
              <a:t>militären</a:t>
            </a:r>
            <a:r>
              <a:rPr lang="fr-FR" sz="4000" dirty="0" smtClean="0"/>
              <a:t> </a:t>
            </a:r>
            <a:r>
              <a:rPr lang="fr-FR" sz="4000" dirty="0" err="1" smtClean="0"/>
              <a:t>Bereich</a:t>
            </a:r>
            <a:r>
              <a:rPr lang="fr-FR" sz="4000" dirty="0" smtClean="0"/>
              <a:t> </a:t>
            </a:r>
            <a:r>
              <a:rPr lang="fr-FR" sz="4000" dirty="0" err="1" smtClean="0"/>
              <a:t>war</a:t>
            </a:r>
            <a:r>
              <a:rPr lang="fr-FR" sz="4000" dirty="0" smtClean="0"/>
              <a:t> sein </a:t>
            </a:r>
            <a:r>
              <a:rPr lang="fr-FR" sz="4000" dirty="0" err="1" smtClean="0"/>
              <a:t>Spitzname</a:t>
            </a:r>
            <a:r>
              <a:rPr lang="fr-FR" sz="4000" dirty="0" smtClean="0"/>
              <a:t> « panthère noire » ( </a:t>
            </a:r>
            <a:r>
              <a:rPr lang="fr-FR" sz="4000" dirty="0" err="1" smtClean="0"/>
              <a:t>schwarzer</a:t>
            </a:r>
            <a:r>
              <a:rPr lang="fr-FR" sz="4000" dirty="0" smtClean="0"/>
              <a:t> </a:t>
            </a:r>
            <a:r>
              <a:rPr lang="fr-FR" sz="4000" dirty="0" err="1" smtClean="0"/>
              <a:t>Panther</a:t>
            </a:r>
            <a:r>
              <a:rPr lang="fr-FR" sz="4000" dirty="0" smtClean="0"/>
              <a:t>). </a:t>
            </a:r>
            <a:r>
              <a:rPr lang="fr-FR" sz="4000" dirty="0" err="1" smtClean="0"/>
              <a:t>Deswegen</a:t>
            </a:r>
            <a:r>
              <a:rPr lang="fr-FR" sz="4000" dirty="0" smtClean="0"/>
              <a:t> </a:t>
            </a:r>
            <a:r>
              <a:rPr lang="fr-FR" sz="4000" dirty="0" err="1" smtClean="0"/>
              <a:t>ist</a:t>
            </a:r>
            <a:r>
              <a:rPr lang="fr-FR" sz="4000" dirty="0" smtClean="0"/>
              <a:t> </a:t>
            </a:r>
            <a:r>
              <a:rPr lang="fr-FR" sz="4000" dirty="0" err="1" smtClean="0"/>
              <a:t>unser</a:t>
            </a:r>
            <a:r>
              <a:rPr lang="fr-FR" sz="4000" dirty="0" smtClean="0"/>
              <a:t> </a:t>
            </a:r>
            <a:r>
              <a:rPr lang="fr-FR" sz="4000" dirty="0" err="1" smtClean="0"/>
              <a:t>schulmaskottchen</a:t>
            </a:r>
            <a:r>
              <a:rPr lang="fr-FR" sz="4000" dirty="0" smtClean="0"/>
              <a:t> </a:t>
            </a:r>
            <a:r>
              <a:rPr lang="fr-FR" sz="4000" dirty="0" err="1" smtClean="0"/>
              <a:t>ein</a:t>
            </a:r>
            <a:r>
              <a:rPr lang="fr-FR" sz="4000" dirty="0" smtClean="0"/>
              <a:t> </a:t>
            </a:r>
            <a:r>
              <a:rPr lang="fr-FR" sz="4000" dirty="0" err="1" smtClean="0"/>
              <a:t>schwarzer</a:t>
            </a:r>
            <a:r>
              <a:rPr lang="fr-FR" sz="4000" dirty="0" smtClean="0"/>
              <a:t> </a:t>
            </a:r>
            <a:r>
              <a:rPr lang="fr-FR" sz="4000" dirty="0" err="1" smtClean="0"/>
              <a:t>Panther</a:t>
            </a:r>
            <a:r>
              <a:rPr lang="fr-FR" sz="40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645024"/>
            <a:ext cx="8219256" cy="248113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4028250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Unser</a:t>
            </a:r>
            <a:r>
              <a:rPr lang="fr-FR" dirty="0" smtClean="0"/>
              <a:t> Collège </a:t>
            </a:r>
            <a:r>
              <a:rPr lang="fr-FR" dirty="0" err="1" smtClean="0"/>
              <a:t>wurde</a:t>
            </a:r>
            <a:r>
              <a:rPr lang="fr-FR" dirty="0" smtClean="0"/>
              <a:t> 1954 </a:t>
            </a:r>
            <a:r>
              <a:rPr lang="fr-FR" dirty="0" err="1" smtClean="0"/>
              <a:t>gebaut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13216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715 </a:t>
            </a:r>
            <a:r>
              <a:rPr lang="fr-FR" dirty="0" err="1" smtClean="0"/>
              <a:t>Schülerinnen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Schüler</a:t>
            </a:r>
            <a:r>
              <a:rPr lang="fr-FR" dirty="0" smtClean="0"/>
              <a:t> </a:t>
            </a:r>
            <a:r>
              <a:rPr lang="fr-FR" dirty="0" err="1" smtClean="0"/>
              <a:t>gehen</a:t>
            </a:r>
            <a:r>
              <a:rPr lang="fr-FR" dirty="0" smtClean="0"/>
              <a:t> hier </a:t>
            </a:r>
            <a:r>
              <a:rPr lang="fr-FR" dirty="0" err="1" smtClean="0"/>
              <a:t>zur</a:t>
            </a:r>
            <a:r>
              <a:rPr lang="fr-FR" dirty="0" smtClean="0"/>
              <a:t> </a:t>
            </a:r>
            <a:r>
              <a:rPr lang="fr-FR" dirty="0" err="1" smtClean="0"/>
              <a:t>Schule</a:t>
            </a:r>
            <a:r>
              <a:rPr lang="fr-FR" dirty="0" smtClean="0"/>
              <a:t> 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0816"/>
            <a:ext cx="3792000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0" y="1772816"/>
            <a:ext cx="5040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0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85821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Wir</a:t>
            </a:r>
            <a:r>
              <a:rPr lang="fr-FR" dirty="0" smtClean="0"/>
              <a:t> </a:t>
            </a:r>
            <a:r>
              <a:rPr lang="fr-FR" dirty="0" err="1" smtClean="0"/>
              <a:t>sind</a:t>
            </a:r>
            <a:r>
              <a:rPr lang="fr-FR" dirty="0" smtClean="0"/>
              <a:t> </a:t>
            </a:r>
            <a:r>
              <a:rPr lang="fr-FR" dirty="0" err="1" smtClean="0"/>
              <a:t>ein</a:t>
            </a:r>
            <a:r>
              <a:rPr lang="fr-FR" dirty="0" smtClean="0"/>
              <a:t> </a:t>
            </a:r>
            <a:r>
              <a:rPr lang="fr-FR" dirty="0" err="1" smtClean="0"/>
              <a:t>dynamisches</a:t>
            </a:r>
            <a:r>
              <a:rPr lang="fr-FR" dirty="0" smtClean="0"/>
              <a:t> </a:t>
            </a:r>
            <a:r>
              <a:rPr lang="fr-FR" dirty="0" smtClean="0"/>
              <a:t>Collège : es </a:t>
            </a:r>
            <a:r>
              <a:rPr lang="fr-FR" dirty="0" err="1" smtClean="0"/>
              <a:t>finden</a:t>
            </a:r>
            <a:r>
              <a:rPr lang="fr-FR" dirty="0" smtClean="0"/>
              <a:t> </a:t>
            </a:r>
            <a:r>
              <a:rPr lang="fr-FR" dirty="0" err="1" smtClean="0"/>
              <a:t>oft</a:t>
            </a:r>
            <a:r>
              <a:rPr lang="fr-FR" dirty="0" smtClean="0"/>
              <a:t> </a:t>
            </a:r>
            <a:r>
              <a:rPr lang="fr-FR" dirty="0" err="1" smtClean="0"/>
              <a:t>coole</a:t>
            </a:r>
            <a:r>
              <a:rPr lang="fr-FR" dirty="0" smtClean="0"/>
              <a:t> </a:t>
            </a:r>
            <a:r>
              <a:rPr lang="fr-FR" dirty="0" err="1" smtClean="0"/>
              <a:t>Aktionen</a:t>
            </a:r>
            <a:r>
              <a:rPr lang="fr-FR" dirty="0" smtClean="0"/>
              <a:t> </a:t>
            </a:r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zB</a:t>
            </a:r>
            <a:r>
              <a:rPr lang="fr-FR" dirty="0" smtClean="0"/>
              <a:t> </a:t>
            </a:r>
            <a:r>
              <a:rPr lang="fr-FR" dirty="0" err="1" smtClean="0"/>
              <a:t>Flashmobs</a:t>
            </a:r>
            <a:r>
              <a:rPr lang="fr-FR" dirty="0" smtClean="0"/>
              <a:t> </a:t>
            </a:r>
            <a:r>
              <a:rPr lang="fr-FR" dirty="0" err="1" smtClean="0"/>
              <a:t>statt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37772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0888"/>
            <a:ext cx="4704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0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59</Words>
  <Application>Microsoft Office PowerPoint</Application>
  <PresentationFormat>Affichage à l'écran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Das Collège Joseph Suacot </vt:lpstr>
      <vt:lpstr>Das Collège Joseph Suacot liegt in Petite Île </vt:lpstr>
      <vt:lpstr>Joseph Suacot war Lehrer und später ein erfolgreicher Offizier .</vt:lpstr>
      <vt:lpstr>Im militären Bereich war sein Spitzname « panthère noire » ( schwarzer Panther). Deswegen ist unser schulmaskottchen ein schwarzer Panther  </vt:lpstr>
      <vt:lpstr>Unser Collège wurde 1954 gebaut</vt:lpstr>
      <vt:lpstr>715 Schülerinnen und Schüler gehen hier zur Schule .</vt:lpstr>
      <vt:lpstr>Wir sind ein dynamisches Collège : es finden oft coole Aktionen wie zB Flashmobs statt.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Collège Joseph Suacot</dc:title>
  <dc:creator>Utilisateur Windows</dc:creator>
  <cp:lastModifiedBy>Utilisateur Windows</cp:lastModifiedBy>
  <cp:revision>5</cp:revision>
  <dcterms:created xsi:type="dcterms:W3CDTF">2021-02-07T09:28:29Z</dcterms:created>
  <dcterms:modified xsi:type="dcterms:W3CDTF">2021-02-09T12:43:22Z</dcterms:modified>
</cp:coreProperties>
</file>