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5" autoAdjust="0"/>
    <p:restoredTop sz="94660"/>
  </p:normalViewPr>
  <p:slideViewPr>
    <p:cSldViewPr snapToGrid="0">
      <p:cViewPr varScale="1">
        <p:scale>
          <a:sx n="78" d="100"/>
          <a:sy n="78" d="100"/>
        </p:scale>
        <p:origin x="126"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B50059-FAF7-487D-9749-BAD4682BEE6C}"/>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92E97182-C975-4670-B688-EAF4E8D08C0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3CFA6A48-4450-4982-AA17-B8AA75E32B56}"/>
              </a:ext>
            </a:extLst>
          </p:cNvPr>
          <p:cNvSpPr>
            <a:spLocks noGrp="1"/>
          </p:cNvSpPr>
          <p:nvPr>
            <p:ph type="dt" sz="half" idx="10"/>
          </p:nvPr>
        </p:nvSpPr>
        <p:spPr/>
        <p:txBody>
          <a:bodyPr/>
          <a:lstStyle/>
          <a:p>
            <a:fld id="{DF9CBEA7-C7A0-4839-AD11-8A4BB2A87DA0}" type="datetimeFigureOut">
              <a:rPr lang="fr-FR" smtClean="0"/>
              <a:t>15/05/2022</a:t>
            </a:fld>
            <a:endParaRPr lang="fr-FR"/>
          </a:p>
        </p:txBody>
      </p:sp>
      <p:sp>
        <p:nvSpPr>
          <p:cNvPr id="5" name="Espace réservé du pied de page 4">
            <a:extLst>
              <a:ext uri="{FF2B5EF4-FFF2-40B4-BE49-F238E27FC236}">
                <a16:creationId xmlns:a16="http://schemas.microsoft.com/office/drawing/2014/main" id="{8C3E02EC-10DB-4C1D-8FDB-32D135C129B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AB4AF1A-CDDC-42C0-9161-6EEAE2C6EC1B}"/>
              </a:ext>
            </a:extLst>
          </p:cNvPr>
          <p:cNvSpPr>
            <a:spLocks noGrp="1"/>
          </p:cNvSpPr>
          <p:nvPr>
            <p:ph type="sldNum" sz="quarter" idx="12"/>
          </p:nvPr>
        </p:nvSpPr>
        <p:spPr/>
        <p:txBody>
          <a:bodyPr/>
          <a:lstStyle/>
          <a:p>
            <a:fld id="{82E0E946-F1D3-41D6-BE25-FAC96A25015C}" type="slidenum">
              <a:rPr lang="fr-FR" smtClean="0"/>
              <a:t>‹N°›</a:t>
            </a:fld>
            <a:endParaRPr lang="fr-FR"/>
          </a:p>
        </p:txBody>
      </p:sp>
    </p:spTree>
    <p:extLst>
      <p:ext uri="{BB962C8B-B14F-4D97-AF65-F5344CB8AC3E}">
        <p14:creationId xmlns:p14="http://schemas.microsoft.com/office/powerpoint/2010/main" val="1345433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F01C3D6-D4D0-402F-B171-C3251A5BDAF5}"/>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BC474DEE-63D4-481D-BBC6-A8A18D0BF9BF}"/>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DE0A826-203A-455D-A27D-4C3166911FE0}"/>
              </a:ext>
            </a:extLst>
          </p:cNvPr>
          <p:cNvSpPr>
            <a:spLocks noGrp="1"/>
          </p:cNvSpPr>
          <p:nvPr>
            <p:ph type="dt" sz="half" idx="10"/>
          </p:nvPr>
        </p:nvSpPr>
        <p:spPr/>
        <p:txBody>
          <a:bodyPr/>
          <a:lstStyle/>
          <a:p>
            <a:fld id="{DF9CBEA7-C7A0-4839-AD11-8A4BB2A87DA0}" type="datetimeFigureOut">
              <a:rPr lang="fr-FR" smtClean="0"/>
              <a:t>15/05/2022</a:t>
            </a:fld>
            <a:endParaRPr lang="fr-FR"/>
          </a:p>
        </p:txBody>
      </p:sp>
      <p:sp>
        <p:nvSpPr>
          <p:cNvPr id="5" name="Espace réservé du pied de page 4">
            <a:extLst>
              <a:ext uri="{FF2B5EF4-FFF2-40B4-BE49-F238E27FC236}">
                <a16:creationId xmlns:a16="http://schemas.microsoft.com/office/drawing/2014/main" id="{2D5818BB-FEDD-4BDB-A78C-E18C8AA69BD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BEAA677-1D75-4E99-9251-FA950838788C}"/>
              </a:ext>
            </a:extLst>
          </p:cNvPr>
          <p:cNvSpPr>
            <a:spLocks noGrp="1"/>
          </p:cNvSpPr>
          <p:nvPr>
            <p:ph type="sldNum" sz="quarter" idx="12"/>
          </p:nvPr>
        </p:nvSpPr>
        <p:spPr/>
        <p:txBody>
          <a:bodyPr/>
          <a:lstStyle/>
          <a:p>
            <a:fld id="{82E0E946-F1D3-41D6-BE25-FAC96A25015C}" type="slidenum">
              <a:rPr lang="fr-FR" smtClean="0"/>
              <a:t>‹N°›</a:t>
            </a:fld>
            <a:endParaRPr lang="fr-FR"/>
          </a:p>
        </p:txBody>
      </p:sp>
    </p:spTree>
    <p:extLst>
      <p:ext uri="{BB962C8B-B14F-4D97-AF65-F5344CB8AC3E}">
        <p14:creationId xmlns:p14="http://schemas.microsoft.com/office/powerpoint/2010/main" val="397675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08C71233-72E1-4A57-9FBB-AD87799582F7}"/>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6D88E060-C494-40BB-AD97-4A23DB675ADC}"/>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CC949A3-5C74-4D7F-BD04-971E57392CB0}"/>
              </a:ext>
            </a:extLst>
          </p:cNvPr>
          <p:cNvSpPr>
            <a:spLocks noGrp="1"/>
          </p:cNvSpPr>
          <p:nvPr>
            <p:ph type="dt" sz="half" idx="10"/>
          </p:nvPr>
        </p:nvSpPr>
        <p:spPr/>
        <p:txBody>
          <a:bodyPr/>
          <a:lstStyle/>
          <a:p>
            <a:fld id="{DF9CBEA7-C7A0-4839-AD11-8A4BB2A87DA0}" type="datetimeFigureOut">
              <a:rPr lang="fr-FR" smtClean="0"/>
              <a:t>15/05/2022</a:t>
            </a:fld>
            <a:endParaRPr lang="fr-FR"/>
          </a:p>
        </p:txBody>
      </p:sp>
      <p:sp>
        <p:nvSpPr>
          <p:cNvPr id="5" name="Espace réservé du pied de page 4">
            <a:extLst>
              <a:ext uri="{FF2B5EF4-FFF2-40B4-BE49-F238E27FC236}">
                <a16:creationId xmlns:a16="http://schemas.microsoft.com/office/drawing/2014/main" id="{B385546F-BA72-445A-9206-A97DA5A7558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75A46F7-C8B5-4DF9-A075-F6C9D64DA044}"/>
              </a:ext>
            </a:extLst>
          </p:cNvPr>
          <p:cNvSpPr>
            <a:spLocks noGrp="1"/>
          </p:cNvSpPr>
          <p:nvPr>
            <p:ph type="sldNum" sz="quarter" idx="12"/>
          </p:nvPr>
        </p:nvSpPr>
        <p:spPr/>
        <p:txBody>
          <a:bodyPr/>
          <a:lstStyle/>
          <a:p>
            <a:fld id="{82E0E946-F1D3-41D6-BE25-FAC96A25015C}" type="slidenum">
              <a:rPr lang="fr-FR" smtClean="0"/>
              <a:t>‹N°›</a:t>
            </a:fld>
            <a:endParaRPr lang="fr-FR"/>
          </a:p>
        </p:txBody>
      </p:sp>
    </p:spTree>
    <p:extLst>
      <p:ext uri="{BB962C8B-B14F-4D97-AF65-F5344CB8AC3E}">
        <p14:creationId xmlns:p14="http://schemas.microsoft.com/office/powerpoint/2010/main" val="744241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0EEA4D-346C-4E17-A3D2-614A88FF334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686274B-59D1-4083-A8DD-B41D6C660439}"/>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9768E15-F6AD-4559-B2C0-A281BDAA4E9C}"/>
              </a:ext>
            </a:extLst>
          </p:cNvPr>
          <p:cNvSpPr>
            <a:spLocks noGrp="1"/>
          </p:cNvSpPr>
          <p:nvPr>
            <p:ph type="dt" sz="half" idx="10"/>
          </p:nvPr>
        </p:nvSpPr>
        <p:spPr/>
        <p:txBody>
          <a:bodyPr/>
          <a:lstStyle/>
          <a:p>
            <a:fld id="{DF9CBEA7-C7A0-4839-AD11-8A4BB2A87DA0}" type="datetimeFigureOut">
              <a:rPr lang="fr-FR" smtClean="0"/>
              <a:t>15/05/2022</a:t>
            </a:fld>
            <a:endParaRPr lang="fr-FR"/>
          </a:p>
        </p:txBody>
      </p:sp>
      <p:sp>
        <p:nvSpPr>
          <p:cNvPr id="5" name="Espace réservé du pied de page 4">
            <a:extLst>
              <a:ext uri="{FF2B5EF4-FFF2-40B4-BE49-F238E27FC236}">
                <a16:creationId xmlns:a16="http://schemas.microsoft.com/office/drawing/2014/main" id="{9205AEDF-CC75-4104-9F1C-E1782DFEFB8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69D53C3-01A0-4634-91AA-C592237728CC}"/>
              </a:ext>
            </a:extLst>
          </p:cNvPr>
          <p:cNvSpPr>
            <a:spLocks noGrp="1"/>
          </p:cNvSpPr>
          <p:nvPr>
            <p:ph type="sldNum" sz="quarter" idx="12"/>
          </p:nvPr>
        </p:nvSpPr>
        <p:spPr/>
        <p:txBody>
          <a:bodyPr/>
          <a:lstStyle/>
          <a:p>
            <a:fld id="{82E0E946-F1D3-41D6-BE25-FAC96A25015C}" type="slidenum">
              <a:rPr lang="fr-FR" smtClean="0"/>
              <a:t>‹N°›</a:t>
            </a:fld>
            <a:endParaRPr lang="fr-FR"/>
          </a:p>
        </p:txBody>
      </p:sp>
    </p:spTree>
    <p:extLst>
      <p:ext uri="{BB962C8B-B14F-4D97-AF65-F5344CB8AC3E}">
        <p14:creationId xmlns:p14="http://schemas.microsoft.com/office/powerpoint/2010/main" val="3753363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E76F3E-A6D0-46DE-B61C-842A15C652EC}"/>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8E285E8B-D2CF-454C-A147-04EC814985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BA800412-AA4F-499F-A1B5-0836DD31673E}"/>
              </a:ext>
            </a:extLst>
          </p:cNvPr>
          <p:cNvSpPr>
            <a:spLocks noGrp="1"/>
          </p:cNvSpPr>
          <p:nvPr>
            <p:ph type="dt" sz="half" idx="10"/>
          </p:nvPr>
        </p:nvSpPr>
        <p:spPr/>
        <p:txBody>
          <a:bodyPr/>
          <a:lstStyle/>
          <a:p>
            <a:fld id="{DF9CBEA7-C7A0-4839-AD11-8A4BB2A87DA0}" type="datetimeFigureOut">
              <a:rPr lang="fr-FR" smtClean="0"/>
              <a:t>15/05/2022</a:t>
            </a:fld>
            <a:endParaRPr lang="fr-FR"/>
          </a:p>
        </p:txBody>
      </p:sp>
      <p:sp>
        <p:nvSpPr>
          <p:cNvPr id="5" name="Espace réservé du pied de page 4">
            <a:extLst>
              <a:ext uri="{FF2B5EF4-FFF2-40B4-BE49-F238E27FC236}">
                <a16:creationId xmlns:a16="http://schemas.microsoft.com/office/drawing/2014/main" id="{C8B9FE94-ABC2-499E-837B-8AA29AD385E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4E6256A-C187-478A-B454-7A9AB90B59D7}"/>
              </a:ext>
            </a:extLst>
          </p:cNvPr>
          <p:cNvSpPr>
            <a:spLocks noGrp="1"/>
          </p:cNvSpPr>
          <p:nvPr>
            <p:ph type="sldNum" sz="quarter" idx="12"/>
          </p:nvPr>
        </p:nvSpPr>
        <p:spPr/>
        <p:txBody>
          <a:bodyPr/>
          <a:lstStyle/>
          <a:p>
            <a:fld id="{82E0E946-F1D3-41D6-BE25-FAC96A25015C}" type="slidenum">
              <a:rPr lang="fr-FR" smtClean="0"/>
              <a:t>‹N°›</a:t>
            </a:fld>
            <a:endParaRPr lang="fr-FR"/>
          </a:p>
        </p:txBody>
      </p:sp>
    </p:spTree>
    <p:extLst>
      <p:ext uri="{BB962C8B-B14F-4D97-AF65-F5344CB8AC3E}">
        <p14:creationId xmlns:p14="http://schemas.microsoft.com/office/powerpoint/2010/main" val="3312475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48140B-5D07-4AC1-BEC5-67F3F10A80A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3913B83-A84A-4FC2-B80F-47EE6CBA1F24}"/>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D074F9F0-0C27-478E-98CD-29115C46C3FC}"/>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17B27F5D-78C8-4FFB-9BE3-634AFCD7F04B}"/>
              </a:ext>
            </a:extLst>
          </p:cNvPr>
          <p:cNvSpPr>
            <a:spLocks noGrp="1"/>
          </p:cNvSpPr>
          <p:nvPr>
            <p:ph type="dt" sz="half" idx="10"/>
          </p:nvPr>
        </p:nvSpPr>
        <p:spPr/>
        <p:txBody>
          <a:bodyPr/>
          <a:lstStyle/>
          <a:p>
            <a:fld id="{DF9CBEA7-C7A0-4839-AD11-8A4BB2A87DA0}" type="datetimeFigureOut">
              <a:rPr lang="fr-FR" smtClean="0"/>
              <a:t>15/05/2022</a:t>
            </a:fld>
            <a:endParaRPr lang="fr-FR"/>
          </a:p>
        </p:txBody>
      </p:sp>
      <p:sp>
        <p:nvSpPr>
          <p:cNvPr id="6" name="Espace réservé du pied de page 5">
            <a:extLst>
              <a:ext uri="{FF2B5EF4-FFF2-40B4-BE49-F238E27FC236}">
                <a16:creationId xmlns:a16="http://schemas.microsoft.com/office/drawing/2014/main" id="{74EE8655-32A9-47E0-8496-F803705CC54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A56FDE5-3711-4650-9BB0-ED9DC5055B21}"/>
              </a:ext>
            </a:extLst>
          </p:cNvPr>
          <p:cNvSpPr>
            <a:spLocks noGrp="1"/>
          </p:cNvSpPr>
          <p:nvPr>
            <p:ph type="sldNum" sz="quarter" idx="12"/>
          </p:nvPr>
        </p:nvSpPr>
        <p:spPr/>
        <p:txBody>
          <a:bodyPr/>
          <a:lstStyle/>
          <a:p>
            <a:fld id="{82E0E946-F1D3-41D6-BE25-FAC96A25015C}" type="slidenum">
              <a:rPr lang="fr-FR" smtClean="0"/>
              <a:t>‹N°›</a:t>
            </a:fld>
            <a:endParaRPr lang="fr-FR"/>
          </a:p>
        </p:txBody>
      </p:sp>
    </p:spTree>
    <p:extLst>
      <p:ext uri="{BB962C8B-B14F-4D97-AF65-F5344CB8AC3E}">
        <p14:creationId xmlns:p14="http://schemas.microsoft.com/office/powerpoint/2010/main" val="843166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8E71E5-7358-41DB-91CF-9D6FF13AECD7}"/>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5751ED0B-EEB4-4BCD-BCCB-6F0833F8F5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6FF5DDCC-9B36-47D1-B4E3-D8ED077DDAAB}"/>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7EEE3883-527A-4E33-B0F1-D6EB85AF432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A3556D32-2531-458A-A6AE-F6F34F7A7358}"/>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B8206265-F266-41F0-957E-A7E8C1993225}"/>
              </a:ext>
            </a:extLst>
          </p:cNvPr>
          <p:cNvSpPr>
            <a:spLocks noGrp="1"/>
          </p:cNvSpPr>
          <p:nvPr>
            <p:ph type="dt" sz="half" idx="10"/>
          </p:nvPr>
        </p:nvSpPr>
        <p:spPr/>
        <p:txBody>
          <a:bodyPr/>
          <a:lstStyle/>
          <a:p>
            <a:fld id="{DF9CBEA7-C7A0-4839-AD11-8A4BB2A87DA0}" type="datetimeFigureOut">
              <a:rPr lang="fr-FR" smtClean="0"/>
              <a:t>15/05/2022</a:t>
            </a:fld>
            <a:endParaRPr lang="fr-FR"/>
          </a:p>
        </p:txBody>
      </p:sp>
      <p:sp>
        <p:nvSpPr>
          <p:cNvPr id="8" name="Espace réservé du pied de page 7">
            <a:extLst>
              <a:ext uri="{FF2B5EF4-FFF2-40B4-BE49-F238E27FC236}">
                <a16:creationId xmlns:a16="http://schemas.microsoft.com/office/drawing/2014/main" id="{2DF25135-B00F-420E-9575-743F6C76AF1A}"/>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8D24DAAF-03A6-447F-98E2-57A42045C081}"/>
              </a:ext>
            </a:extLst>
          </p:cNvPr>
          <p:cNvSpPr>
            <a:spLocks noGrp="1"/>
          </p:cNvSpPr>
          <p:nvPr>
            <p:ph type="sldNum" sz="quarter" idx="12"/>
          </p:nvPr>
        </p:nvSpPr>
        <p:spPr/>
        <p:txBody>
          <a:bodyPr/>
          <a:lstStyle/>
          <a:p>
            <a:fld id="{82E0E946-F1D3-41D6-BE25-FAC96A25015C}" type="slidenum">
              <a:rPr lang="fr-FR" smtClean="0"/>
              <a:t>‹N°›</a:t>
            </a:fld>
            <a:endParaRPr lang="fr-FR"/>
          </a:p>
        </p:txBody>
      </p:sp>
    </p:spTree>
    <p:extLst>
      <p:ext uri="{BB962C8B-B14F-4D97-AF65-F5344CB8AC3E}">
        <p14:creationId xmlns:p14="http://schemas.microsoft.com/office/powerpoint/2010/main" val="4084982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83A67F-00D4-4B39-B84D-6B61F8F61C66}"/>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A099B127-8B67-4BC3-A3F0-FD266A922345}"/>
              </a:ext>
            </a:extLst>
          </p:cNvPr>
          <p:cNvSpPr>
            <a:spLocks noGrp="1"/>
          </p:cNvSpPr>
          <p:nvPr>
            <p:ph type="dt" sz="half" idx="10"/>
          </p:nvPr>
        </p:nvSpPr>
        <p:spPr/>
        <p:txBody>
          <a:bodyPr/>
          <a:lstStyle/>
          <a:p>
            <a:fld id="{DF9CBEA7-C7A0-4839-AD11-8A4BB2A87DA0}" type="datetimeFigureOut">
              <a:rPr lang="fr-FR" smtClean="0"/>
              <a:t>15/05/2022</a:t>
            </a:fld>
            <a:endParaRPr lang="fr-FR"/>
          </a:p>
        </p:txBody>
      </p:sp>
      <p:sp>
        <p:nvSpPr>
          <p:cNvPr id="4" name="Espace réservé du pied de page 3">
            <a:extLst>
              <a:ext uri="{FF2B5EF4-FFF2-40B4-BE49-F238E27FC236}">
                <a16:creationId xmlns:a16="http://schemas.microsoft.com/office/drawing/2014/main" id="{6F0BC142-9178-432C-9D55-EEC842550185}"/>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81CE6BCD-910A-476F-884C-789AC789D0CA}"/>
              </a:ext>
            </a:extLst>
          </p:cNvPr>
          <p:cNvSpPr>
            <a:spLocks noGrp="1"/>
          </p:cNvSpPr>
          <p:nvPr>
            <p:ph type="sldNum" sz="quarter" idx="12"/>
          </p:nvPr>
        </p:nvSpPr>
        <p:spPr/>
        <p:txBody>
          <a:bodyPr/>
          <a:lstStyle/>
          <a:p>
            <a:fld id="{82E0E946-F1D3-41D6-BE25-FAC96A25015C}" type="slidenum">
              <a:rPr lang="fr-FR" smtClean="0"/>
              <a:t>‹N°›</a:t>
            </a:fld>
            <a:endParaRPr lang="fr-FR"/>
          </a:p>
        </p:txBody>
      </p:sp>
    </p:spTree>
    <p:extLst>
      <p:ext uri="{BB962C8B-B14F-4D97-AF65-F5344CB8AC3E}">
        <p14:creationId xmlns:p14="http://schemas.microsoft.com/office/powerpoint/2010/main" val="1042212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FA19B76C-3B3B-41F3-B82C-57E5948BA00F}"/>
              </a:ext>
            </a:extLst>
          </p:cNvPr>
          <p:cNvSpPr>
            <a:spLocks noGrp="1"/>
          </p:cNvSpPr>
          <p:nvPr>
            <p:ph type="dt" sz="half" idx="10"/>
          </p:nvPr>
        </p:nvSpPr>
        <p:spPr/>
        <p:txBody>
          <a:bodyPr/>
          <a:lstStyle/>
          <a:p>
            <a:fld id="{DF9CBEA7-C7A0-4839-AD11-8A4BB2A87DA0}" type="datetimeFigureOut">
              <a:rPr lang="fr-FR" smtClean="0"/>
              <a:t>15/05/2022</a:t>
            </a:fld>
            <a:endParaRPr lang="fr-FR"/>
          </a:p>
        </p:txBody>
      </p:sp>
      <p:sp>
        <p:nvSpPr>
          <p:cNvPr id="3" name="Espace réservé du pied de page 2">
            <a:extLst>
              <a:ext uri="{FF2B5EF4-FFF2-40B4-BE49-F238E27FC236}">
                <a16:creationId xmlns:a16="http://schemas.microsoft.com/office/drawing/2014/main" id="{B1079662-C4BF-4A46-8562-2870F3462713}"/>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02620AAA-2E9F-4CF1-9FE5-B5A1E8DDA9BD}"/>
              </a:ext>
            </a:extLst>
          </p:cNvPr>
          <p:cNvSpPr>
            <a:spLocks noGrp="1"/>
          </p:cNvSpPr>
          <p:nvPr>
            <p:ph type="sldNum" sz="quarter" idx="12"/>
          </p:nvPr>
        </p:nvSpPr>
        <p:spPr/>
        <p:txBody>
          <a:bodyPr/>
          <a:lstStyle/>
          <a:p>
            <a:fld id="{82E0E946-F1D3-41D6-BE25-FAC96A25015C}" type="slidenum">
              <a:rPr lang="fr-FR" smtClean="0"/>
              <a:t>‹N°›</a:t>
            </a:fld>
            <a:endParaRPr lang="fr-FR"/>
          </a:p>
        </p:txBody>
      </p:sp>
    </p:spTree>
    <p:extLst>
      <p:ext uri="{BB962C8B-B14F-4D97-AF65-F5344CB8AC3E}">
        <p14:creationId xmlns:p14="http://schemas.microsoft.com/office/powerpoint/2010/main" val="475223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6B93EF-C3D2-4324-97E8-2A01DA5FCF4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4FCE2D8E-93D8-47BE-AC78-FC74F3D991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1E920489-D12B-4CE1-ABD9-277AF9184F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84620629-6D2A-48FA-8C73-A47CB5120D67}"/>
              </a:ext>
            </a:extLst>
          </p:cNvPr>
          <p:cNvSpPr>
            <a:spLocks noGrp="1"/>
          </p:cNvSpPr>
          <p:nvPr>
            <p:ph type="dt" sz="half" idx="10"/>
          </p:nvPr>
        </p:nvSpPr>
        <p:spPr/>
        <p:txBody>
          <a:bodyPr/>
          <a:lstStyle/>
          <a:p>
            <a:fld id="{DF9CBEA7-C7A0-4839-AD11-8A4BB2A87DA0}" type="datetimeFigureOut">
              <a:rPr lang="fr-FR" smtClean="0"/>
              <a:t>15/05/2022</a:t>
            </a:fld>
            <a:endParaRPr lang="fr-FR"/>
          </a:p>
        </p:txBody>
      </p:sp>
      <p:sp>
        <p:nvSpPr>
          <p:cNvPr id="6" name="Espace réservé du pied de page 5">
            <a:extLst>
              <a:ext uri="{FF2B5EF4-FFF2-40B4-BE49-F238E27FC236}">
                <a16:creationId xmlns:a16="http://schemas.microsoft.com/office/drawing/2014/main" id="{82AF3673-1367-4B88-BD7C-A893075C6E8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8F2C536-9474-41D8-AE88-38DEC2416071}"/>
              </a:ext>
            </a:extLst>
          </p:cNvPr>
          <p:cNvSpPr>
            <a:spLocks noGrp="1"/>
          </p:cNvSpPr>
          <p:nvPr>
            <p:ph type="sldNum" sz="quarter" idx="12"/>
          </p:nvPr>
        </p:nvSpPr>
        <p:spPr/>
        <p:txBody>
          <a:bodyPr/>
          <a:lstStyle/>
          <a:p>
            <a:fld id="{82E0E946-F1D3-41D6-BE25-FAC96A25015C}" type="slidenum">
              <a:rPr lang="fr-FR" smtClean="0"/>
              <a:t>‹N°›</a:t>
            </a:fld>
            <a:endParaRPr lang="fr-FR"/>
          </a:p>
        </p:txBody>
      </p:sp>
    </p:spTree>
    <p:extLst>
      <p:ext uri="{BB962C8B-B14F-4D97-AF65-F5344CB8AC3E}">
        <p14:creationId xmlns:p14="http://schemas.microsoft.com/office/powerpoint/2010/main" val="784290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65FE1A-0122-4092-B712-B9B9D74FA35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BA44B2A3-9E04-4ABF-9398-377917BFCD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285466CE-ADF8-4526-8BC1-E6DEAC7C4A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FBB7AD2E-BB61-4C65-85F6-2781D61D87D3}"/>
              </a:ext>
            </a:extLst>
          </p:cNvPr>
          <p:cNvSpPr>
            <a:spLocks noGrp="1"/>
          </p:cNvSpPr>
          <p:nvPr>
            <p:ph type="dt" sz="half" idx="10"/>
          </p:nvPr>
        </p:nvSpPr>
        <p:spPr/>
        <p:txBody>
          <a:bodyPr/>
          <a:lstStyle/>
          <a:p>
            <a:fld id="{DF9CBEA7-C7A0-4839-AD11-8A4BB2A87DA0}" type="datetimeFigureOut">
              <a:rPr lang="fr-FR" smtClean="0"/>
              <a:t>15/05/2022</a:t>
            </a:fld>
            <a:endParaRPr lang="fr-FR"/>
          </a:p>
        </p:txBody>
      </p:sp>
      <p:sp>
        <p:nvSpPr>
          <p:cNvPr id="6" name="Espace réservé du pied de page 5">
            <a:extLst>
              <a:ext uri="{FF2B5EF4-FFF2-40B4-BE49-F238E27FC236}">
                <a16:creationId xmlns:a16="http://schemas.microsoft.com/office/drawing/2014/main" id="{937D7600-4F7B-40E4-832F-ACBDE68AD14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D4EC3BE-50B9-4063-8F08-A5B5291E5DD0}"/>
              </a:ext>
            </a:extLst>
          </p:cNvPr>
          <p:cNvSpPr>
            <a:spLocks noGrp="1"/>
          </p:cNvSpPr>
          <p:nvPr>
            <p:ph type="sldNum" sz="quarter" idx="12"/>
          </p:nvPr>
        </p:nvSpPr>
        <p:spPr/>
        <p:txBody>
          <a:bodyPr/>
          <a:lstStyle/>
          <a:p>
            <a:fld id="{82E0E946-F1D3-41D6-BE25-FAC96A25015C}" type="slidenum">
              <a:rPr lang="fr-FR" smtClean="0"/>
              <a:t>‹N°›</a:t>
            </a:fld>
            <a:endParaRPr lang="fr-FR"/>
          </a:p>
        </p:txBody>
      </p:sp>
    </p:spTree>
    <p:extLst>
      <p:ext uri="{BB962C8B-B14F-4D97-AF65-F5344CB8AC3E}">
        <p14:creationId xmlns:p14="http://schemas.microsoft.com/office/powerpoint/2010/main" val="2802553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EFD5D288-7EC8-4E1D-AA35-34EAD361AA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C152EB22-73C5-46C2-A2B0-59C97B1491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805C51A-A39A-49CA-BE57-E9CAC9AF14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9CBEA7-C7A0-4839-AD11-8A4BB2A87DA0}" type="datetimeFigureOut">
              <a:rPr lang="fr-FR" smtClean="0"/>
              <a:t>15/05/2022</a:t>
            </a:fld>
            <a:endParaRPr lang="fr-FR"/>
          </a:p>
        </p:txBody>
      </p:sp>
      <p:sp>
        <p:nvSpPr>
          <p:cNvPr id="5" name="Espace réservé du pied de page 4">
            <a:extLst>
              <a:ext uri="{FF2B5EF4-FFF2-40B4-BE49-F238E27FC236}">
                <a16:creationId xmlns:a16="http://schemas.microsoft.com/office/drawing/2014/main" id="{BBECB0B4-2DC2-464D-ACD3-8704C11046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ADC63729-B5EC-4A16-86ED-022B755972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E0E946-F1D3-41D6-BE25-FAC96A25015C}" type="slidenum">
              <a:rPr lang="fr-FR" smtClean="0"/>
              <a:t>‹N°›</a:t>
            </a:fld>
            <a:endParaRPr lang="fr-FR"/>
          </a:p>
        </p:txBody>
      </p:sp>
    </p:spTree>
    <p:extLst>
      <p:ext uri="{BB962C8B-B14F-4D97-AF65-F5344CB8AC3E}">
        <p14:creationId xmlns:p14="http://schemas.microsoft.com/office/powerpoint/2010/main" val="2518369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Recette de la pissaladiere - HerveCuisine.com">
            <a:extLst>
              <a:ext uri="{FF2B5EF4-FFF2-40B4-BE49-F238E27FC236}">
                <a16:creationId xmlns:a16="http://schemas.microsoft.com/office/drawing/2014/main" id="{6861E65D-B48D-43A2-80B3-28B5820EF3B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598" r="17740" b="1"/>
          <a:stretch/>
        </p:blipFill>
        <p:spPr bwMode="auto">
          <a:xfrm>
            <a:off x="20" y="1302606"/>
            <a:ext cx="4413566" cy="4252313"/>
          </a:xfrm>
          <a:custGeom>
            <a:avLst/>
            <a:gdLst/>
            <a:ahLst/>
            <a:cxnLst/>
            <a:rect l="l" t="t" r="r" b="b"/>
            <a:pathLst>
              <a:path w="4413586" h="4252313">
                <a:moveTo>
                  <a:pt x="0" y="0"/>
                </a:moveTo>
                <a:lnTo>
                  <a:pt x="2062856" y="0"/>
                </a:lnTo>
                <a:lnTo>
                  <a:pt x="2063084" y="493"/>
                </a:lnTo>
                <a:lnTo>
                  <a:pt x="2450944" y="493"/>
                </a:lnTo>
                <a:lnTo>
                  <a:pt x="4413586" y="4252313"/>
                </a:lnTo>
                <a:lnTo>
                  <a:pt x="388087" y="4252313"/>
                </a:lnTo>
                <a:lnTo>
                  <a:pt x="388087" y="4251820"/>
                </a:lnTo>
                <a:lnTo>
                  <a:pt x="0" y="4251820"/>
                </a:lnTo>
                <a:close/>
              </a:path>
            </a:pathLst>
          </a:custGeom>
          <a:noFill/>
          <a:extLst>
            <a:ext uri="{909E8E84-426E-40DD-AFC4-6F175D3DCCD1}">
              <a14:hiddenFill xmlns:a14="http://schemas.microsoft.com/office/drawing/2010/main">
                <a:solidFill>
                  <a:srgbClr val="FFFFFF"/>
                </a:solidFill>
              </a14:hiddenFill>
            </a:ext>
          </a:extLst>
        </p:spPr>
      </p:pic>
      <p:sp>
        <p:nvSpPr>
          <p:cNvPr id="1028" name="Freeform: Shape 70">
            <a:extLst>
              <a:ext uri="{FF2B5EF4-FFF2-40B4-BE49-F238E27FC236}">
                <a16:creationId xmlns:a16="http://schemas.microsoft.com/office/drawing/2014/main" id="{0CBF71E6-C54A-4E15-90AD-354C394355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965697" y="1303083"/>
            <a:ext cx="9226303" cy="4251821"/>
          </a:xfrm>
          <a:custGeom>
            <a:avLst/>
            <a:gdLst>
              <a:gd name="connsiteX0" fmla="*/ 0 w 9226303"/>
              <a:gd name="connsiteY0" fmla="*/ 0 h 4251821"/>
              <a:gd name="connsiteX1" fmla="*/ 9226303 w 9226303"/>
              <a:gd name="connsiteY1" fmla="*/ 0 h 4251821"/>
              <a:gd name="connsiteX2" fmla="*/ 7263661 w 9226303"/>
              <a:gd name="connsiteY2" fmla="*/ 4251821 h 4251821"/>
              <a:gd name="connsiteX3" fmla="*/ 0 w 9226303"/>
              <a:gd name="connsiteY3" fmla="*/ 4251821 h 4251821"/>
            </a:gdLst>
            <a:ahLst/>
            <a:cxnLst>
              <a:cxn ang="0">
                <a:pos x="connsiteX0" y="connsiteY0"/>
              </a:cxn>
              <a:cxn ang="0">
                <a:pos x="connsiteX1" y="connsiteY1"/>
              </a:cxn>
              <a:cxn ang="0">
                <a:pos x="connsiteX2" y="connsiteY2"/>
              </a:cxn>
              <a:cxn ang="0">
                <a:pos x="connsiteX3" y="connsiteY3"/>
              </a:cxn>
            </a:cxnLst>
            <a:rect l="l" t="t" r="r" b="b"/>
            <a:pathLst>
              <a:path w="9226303" h="4251821">
                <a:moveTo>
                  <a:pt x="0" y="0"/>
                </a:moveTo>
                <a:lnTo>
                  <a:pt x="9226303" y="0"/>
                </a:lnTo>
                <a:lnTo>
                  <a:pt x="7263661" y="4251821"/>
                </a:lnTo>
                <a:lnTo>
                  <a:pt x="0" y="4251821"/>
                </a:lnTo>
                <a:close/>
              </a:path>
            </a:pathLst>
          </a:cu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lumMod val="95000"/>
                </a:schemeClr>
              </a:solidFill>
            </a:endParaRPr>
          </a:p>
        </p:txBody>
      </p:sp>
      <p:sp>
        <p:nvSpPr>
          <p:cNvPr id="3" name="Sous-titre 2">
            <a:extLst>
              <a:ext uri="{FF2B5EF4-FFF2-40B4-BE49-F238E27FC236}">
                <a16:creationId xmlns:a16="http://schemas.microsoft.com/office/drawing/2014/main" id="{D0E748DA-E045-4C44-8AF2-EF31A34D63B9}"/>
              </a:ext>
            </a:extLst>
          </p:cNvPr>
          <p:cNvSpPr>
            <a:spLocks noGrp="1"/>
          </p:cNvSpPr>
          <p:nvPr>
            <p:ph type="subTitle" idx="1"/>
          </p:nvPr>
        </p:nvSpPr>
        <p:spPr>
          <a:xfrm>
            <a:off x="5326912" y="3863697"/>
            <a:ext cx="6029936" cy="911117"/>
          </a:xfrm>
        </p:spPr>
        <p:txBody>
          <a:bodyPr>
            <a:normAutofit/>
          </a:bodyPr>
          <a:lstStyle/>
          <a:p>
            <a:pPr algn="l"/>
            <a:r>
              <a:rPr lang="fr-FR" sz="2000" u="sng" dirty="0">
                <a:solidFill>
                  <a:srgbClr val="FFFFFF"/>
                </a:solidFill>
                <a:latin typeface="Aharoni" panose="02010803020104030203" pitchFamily="2" charset="-79"/>
                <a:cs typeface="Aharoni" panose="02010803020104030203" pitchFamily="2" charset="-79"/>
              </a:rPr>
              <a:t>À déguster à plusieurs</a:t>
            </a:r>
          </a:p>
        </p:txBody>
      </p:sp>
      <p:sp>
        <p:nvSpPr>
          <p:cNvPr id="2" name="Titre 1">
            <a:extLst>
              <a:ext uri="{FF2B5EF4-FFF2-40B4-BE49-F238E27FC236}">
                <a16:creationId xmlns:a16="http://schemas.microsoft.com/office/drawing/2014/main" id="{B6B2B47C-B55F-42EA-BC43-948E7FD6E849}"/>
              </a:ext>
            </a:extLst>
          </p:cNvPr>
          <p:cNvSpPr>
            <a:spLocks noGrp="1"/>
          </p:cNvSpPr>
          <p:nvPr>
            <p:ph type="ctrTitle"/>
          </p:nvPr>
        </p:nvSpPr>
        <p:spPr>
          <a:xfrm>
            <a:off x="4978589" y="1828800"/>
            <a:ext cx="6378259" cy="2027941"/>
          </a:xfrm>
        </p:spPr>
        <p:txBody>
          <a:bodyPr>
            <a:normAutofit/>
          </a:bodyPr>
          <a:lstStyle/>
          <a:p>
            <a:pPr algn="l"/>
            <a:r>
              <a:rPr lang="fr-FR" dirty="0">
                <a:solidFill>
                  <a:srgbClr val="FFFFFF"/>
                </a:solidFill>
              </a:rPr>
              <a:t>Recette pissaladière</a:t>
            </a:r>
          </a:p>
        </p:txBody>
      </p:sp>
    </p:spTree>
    <p:extLst>
      <p:ext uri="{BB962C8B-B14F-4D97-AF65-F5344CB8AC3E}">
        <p14:creationId xmlns:p14="http://schemas.microsoft.com/office/powerpoint/2010/main" val="312185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19FEF4-103F-4121-B9E8-2C2CE8D204F9}"/>
              </a:ext>
            </a:extLst>
          </p:cNvPr>
          <p:cNvSpPr>
            <a:spLocks noGrp="1"/>
          </p:cNvSpPr>
          <p:nvPr>
            <p:ph type="title"/>
          </p:nvPr>
        </p:nvSpPr>
        <p:spPr/>
        <p:txBody>
          <a:bodyPr/>
          <a:lstStyle/>
          <a:p>
            <a:r>
              <a:rPr lang="fr-FR" dirty="0"/>
              <a:t>Tout d’abord les ingrédient</a:t>
            </a:r>
          </a:p>
        </p:txBody>
      </p:sp>
      <p:sp>
        <p:nvSpPr>
          <p:cNvPr id="3" name="Espace réservé du contenu 2">
            <a:extLst>
              <a:ext uri="{FF2B5EF4-FFF2-40B4-BE49-F238E27FC236}">
                <a16:creationId xmlns:a16="http://schemas.microsoft.com/office/drawing/2014/main" id="{B9C621AE-B90A-46FA-869B-1C9A350B91F8}"/>
              </a:ext>
            </a:extLst>
          </p:cNvPr>
          <p:cNvSpPr>
            <a:spLocks noGrp="1"/>
          </p:cNvSpPr>
          <p:nvPr>
            <p:ph idx="1"/>
          </p:nvPr>
        </p:nvSpPr>
        <p:spPr/>
        <p:txBody>
          <a:bodyPr>
            <a:normAutofit lnSpcReduction="10000"/>
          </a:bodyPr>
          <a:lstStyle/>
          <a:p>
            <a:r>
              <a:rPr lang="fr-FR" dirty="0"/>
              <a:t>Pour réaliser cette recette il vous faudra:</a:t>
            </a:r>
          </a:p>
          <a:p>
            <a:r>
              <a:rPr lang="fr-FR" dirty="0"/>
              <a:t>200 g de farines</a:t>
            </a:r>
          </a:p>
          <a:p>
            <a:r>
              <a:rPr lang="fr-FR" dirty="0"/>
              <a:t>100 g de beurre</a:t>
            </a:r>
          </a:p>
          <a:p>
            <a:r>
              <a:rPr lang="fr-FR" dirty="0"/>
              <a:t>Du sel</a:t>
            </a:r>
          </a:p>
          <a:p>
            <a:r>
              <a:rPr lang="fr-FR" dirty="0"/>
              <a:t>1 kg d’oignon</a:t>
            </a:r>
          </a:p>
          <a:p>
            <a:r>
              <a:rPr lang="fr-FR" dirty="0"/>
              <a:t>De l’huile d’olive (6 </a:t>
            </a:r>
            <a:r>
              <a:rPr lang="fr-FR" dirty="0" err="1"/>
              <a:t>cuillière</a:t>
            </a:r>
            <a:r>
              <a:rPr lang="fr-FR" dirty="0"/>
              <a:t>)</a:t>
            </a:r>
          </a:p>
          <a:p>
            <a:r>
              <a:rPr lang="fr-FR" dirty="0"/>
              <a:t>Une branche de thym</a:t>
            </a:r>
          </a:p>
          <a:p>
            <a:r>
              <a:rPr lang="fr-FR" dirty="0"/>
              <a:t>Filet d’anchois une boite</a:t>
            </a:r>
          </a:p>
          <a:p>
            <a:r>
              <a:rPr lang="fr-FR" dirty="0"/>
              <a:t>Olive noir (une dizaine)</a:t>
            </a:r>
          </a:p>
          <a:p>
            <a:endParaRPr lang="fr-FR" dirty="0"/>
          </a:p>
        </p:txBody>
      </p:sp>
    </p:spTree>
    <p:extLst>
      <p:ext uri="{BB962C8B-B14F-4D97-AF65-F5344CB8AC3E}">
        <p14:creationId xmlns:p14="http://schemas.microsoft.com/office/powerpoint/2010/main" val="3402350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8A170E-F3E0-4726-AD1F-462DBBC71AF7}"/>
              </a:ext>
            </a:extLst>
          </p:cNvPr>
          <p:cNvSpPr>
            <a:spLocks noGrp="1"/>
          </p:cNvSpPr>
          <p:nvPr>
            <p:ph type="title"/>
          </p:nvPr>
        </p:nvSpPr>
        <p:spPr/>
        <p:txBody>
          <a:bodyPr/>
          <a:lstStyle/>
          <a:p>
            <a:r>
              <a:rPr lang="fr-FR" dirty="0"/>
              <a:t>Maintenant passons à la préparation</a:t>
            </a:r>
          </a:p>
        </p:txBody>
      </p:sp>
      <p:sp>
        <p:nvSpPr>
          <p:cNvPr id="4" name="Espace réservé du contenu 3">
            <a:extLst>
              <a:ext uri="{FF2B5EF4-FFF2-40B4-BE49-F238E27FC236}">
                <a16:creationId xmlns:a16="http://schemas.microsoft.com/office/drawing/2014/main" id="{73999CBC-CAB3-413F-9C07-444245649ECF}"/>
              </a:ext>
            </a:extLst>
          </p:cNvPr>
          <p:cNvSpPr>
            <a:spLocks noGrp="1"/>
          </p:cNvSpPr>
          <p:nvPr>
            <p:ph idx="1"/>
          </p:nvPr>
        </p:nvSpPr>
        <p:spPr/>
        <p:txBody>
          <a:bodyPr>
            <a:normAutofit/>
          </a:bodyPr>
          <a:lstStyle/>
          <a:p>
            <a:pPr marL="0" indent="0">
              <a:buNone/>
            </a:pPr>
            <a:r>
              <a:rPr lang="fr-FR" sz="1800" dirty="0">
                <a:solidFill>
                  <a:srgbClr val="303030"/>
                </a:solidFill>
                <a:latin typeface="Raleway" panose="020B0604020202020204" pitchFamily="2" charset="0"/>
              </a:rPr>
              <a:t>Étape 1:</a:t>
            </a:r>
            <a:r>
              <a:rPr lang="fr-FR" sz="1800" b="0" i="0" dirty="0">
                <a:solidFill>
                  <a:srgbClr val="303030"/>
                </a:solidFill>
                <a:effectLst/>
                <a:latin typeface="Raleway" panose="020B0604020202020204" pitchFamily="2" charset="0"/>
              </a:rPr>
              <a:t> Versez la farine tamisée dans un saladier, ajoutez le sel et le beurre coupé en très petits morceaux. Travaillez du bout des doigts puis faites un creux au centre et versez 5 cl d'eau froide. Formez une boule de pâte et laissez-la reposer au frais au moins 30 minutes.</a:t>
            </a:r>
          </a:p>
          <a:p>
            <a:pPr marL="0" indent="0">
              <a:buNone/>
            </a:pPr>
            <a:r>
              <a:rPr lang="fr-FR" sz="1800" dirty="0">
                <a:solidFill>
                  <a:srgbClr val="303030"/>
                </a:solidFill>
                <a:latin typeface="Raleway" panose="020B0604020202020204" pitchFamily="2" charset="0"/>
              </a:rPr>
              <a:t>Étape 2:</a:t>
            </a:r>
            <a:r>
              <a:rPr lang="fr-FR" sz="1800" b="0" i="0" dirty="0">
                <a:solidFill>
                  <a:srgbClr val="303030"/>
                </a:solidFill>
                <a:effectLst/>
                <a:latin typeface="Raleway" pitchFamily="2" charset="0"/>
              </a:rPr>
              <a:t>Pelez les oignons et coupez-les en rondelles de 0,5 cm d'épaisseur. Déposez-les dans une cocotte avec 5 cuillères à soupe d'huile d'olive, 3 cuillères à soupe d'eau et une pincée de sel. Couvrez et laissez cuire 40 minutes.</a:t>
            </a:r>
          </a:p>
          <a:p>
            <a:pPr marL="0" indent="0">
              <a:buNone/>
            </a:pPr>
            <a:r>
              <a:rPr lang="fr-FR" sz="1800" dirty="0">
                <a:solidFill>
                  <a:srgbClr val="303030"/>
                </a:solidFill>
                <a:latin typeface="Raleway" pitchFamily="2" charset="0"/>
              </a:rPr>
              <a:t>Étape 3:</a:t>
            </a:r>
            <a:r>
              <a:rPr lang="fr-FR" sz="1800" b="0" i="0" dirty="0">
                <a:solidFill>
                  <a:srgbClr val="303030"/>
                </a:solidFill>
                <a:effectLst/>
                <a:latin typeface="Raleway" pitchFamily="2" charset="0"/>
              </a:rPr>
              <a:t>En fin de cuisson, retirez le couvercle pour faire évaporer le maximum de jus, mais sans laisser colorer les oignons qui doivent être comme confits.</a:t>
            </a:r>
          </a:p>
          <a:p>
            <a:pPr marL="0" indent="0">
              <a:buNone/>
            </a:pPr>
            <a:r>
              <a:rPr lang="fr-FR" sz="1800" dirty="0">
                <a:solidFill>
                  <a:srgbClr val="303030"/>
                </a:solidFill>
                <a:latin typeface="Raleway" pitchFamily="2" charset="0"/>
              </a:rPr>
              <a:t>Étape 4:</a:t>
            </a:r>
            <a:r>
              <a:rPr lang="fr-FR" sz="1800" b="0" i="0" dirty="0">
                <a:solidFill>
                  <a:srgbClr val="303030"/>
                </a:solidFill>
                <a:effectLst/>
                <a:latin typeface="Raleway" pitchFamily="2" charset="0"/>
              </a:rPr>
              <a:t>Préchauffez le four à 210°C. Étalez la pâte et garnissez-en un moule à tarte</a:t>
            </a:r>
          </a:p>
          <a:p>
            <a:pPr marL="0" indent="0">
              <a:buNone/>
            </a:pPr>
            <a:r>
              <a:rPr lang="fr-FR" sz="1800" dirty="0">
                <a:solidFill>
                  <a:srgbClr val="303030"/>
                </a:solidFill>
                <a:latin typeface="Raleway" pitchFamily="2" charset="0"/>
              </a:rPr>
              <a:t>Étape 5:</a:t>
            </a:r>
            <a:r>
              <a:rPr lang="fr-FR" sz="1800" b="0" i="0" dirty="0">
                <a:solidFill>
                  <a:srgbClr val="303030"/>
                </a:solidFill>
                <a:effectLst/>
                <a:latin typeface="Raleway" pitchFamily="2" charset="0"/>
              </a:rPr>
              <a:t>Ajouter sur la pâte les oignons complètement refroidis, égalisez la surface.</a:t>
            </a:r>
          </a:p>
          <a:p>
            <a:pPr marL="0" indent="0">
              <a:buNone/>
            </a:pPr>
            <a:r>
              <a:rPr lang="fr-FR" sz="1800" dirty="0">
                <a:solidFill>
                  <a:srgbClr val="303030"/>
                </a:solidFill>
                <a:latin typeface="Raleway" pitchFamily="2" charset="0"/>
              </a:rPr>
              <a:t>Dernière étape :</a:t>
            </a:r>
            <a:r>
              <a:rPr lang="fr-FR" sz="1800" b="0" i="0" dirty="0">
                <a:solidFill>
                  <a:srgbClr val="303030"/>
                </a:solidFill>
                <a:effectLst/>
                <a:latin typeface="Raleway" pitchFamily="2" charset="0"/>
              </a:rPr>
              <a:t>Saupoudrez de thym puis faites des croisillons avec les filets d'anchois (fendus en deux dans le sens de la longueur). Répartissez les olives, arrosez d'un filet d'huile d'olive et enfournez 25 à 30 minutes. Dégustez chaud, tiède ou froid</a:t>
            </a:r>
            <a:r>
              <a:rPr lang="fr-FR" sz="1400" b="0" i="0" dirty="0">
                <a:solidFill>
                  <a:srgbClr val="303030"/>
                </a:solidFill>
                <a:effectLst/>
                <a:latin typeface="Raleway" pitchFamily="2" charset="0"/>
              </a:rPr>
              <a:t>.</a:t>
            </a:r>
            <a:endParaRPr lang="fr-FR" sz="1400" dirty="0"/>
          </a:p>
        </p:txBody>
      </p:sp>
    </p:spTree>
    <p:extLst>
      <p:ext uri="{BB962C8B-B14F-4D97-AF65-F5344CB8AC3E}">
        <p14:creationId xmlns:p14="http://schemas.microsoft.com/office/powerpoint/2010/main" val="2025859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257AED-504A-4722-B1E9-E9D6F295A3E0}"/>
              </a:ext>
            </a:extLst>
          </p:cNvPr>
          <p:cNvSpPr>
            <a:spLocks noGrp="1"/>
          </p:cNvSpPr>
          <p:nvPr>
            <p:ph type="title"/>
          </p:nvPr>
        </p:nvSpPr>
        <p:spPr/>
        <p:txBody>
          <a:bodyPr>
            <a:noAutofit/>
          </a:bodyPr>
          <a:lstStyle/>
          <a:p>
            <a:r>
              <a:rPr lang="fr-FR" sz="5400" dirty="0"/>
              <a:t>Et voila vous </a:t>
            </a:r>
            <a:r>
              <a:rPr lang="fr-FR" sz="5400" dirty="0" err="1"/>
              <a:t>etes</a:t>
            </a:r>
            <a:r>
              <a:rPr lang="fr-FR" sz="5400" dirty="0"/>
              <a:t> prés à manger votre pissaladière à plusieurs</a:t>
            </a:r>
          </a:p>
        </p:txBody>
      </p:sp>
      <p:sp>
        <p:nvSpPr>
          <p:cNvPr id="3" name="Espace réservé du contenu 2">
            <a:extLst>
              <a:ext uri="{FF2B5EF4-FFF2-40B4-BE49-F238E27FC236}">
                <a16:creationId xmlns:a16="http://schemas.microsoft.com/office/drawing/2014/main" id="{AA19B1E7-2562-4203-8345-E0E8E101F518}"/>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125803248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284</Words>
  <Application>Microsoft Office PowerPoint</Application>
  <PresentationFormat>Grand écran</PresentationFormat>
  <Paragraphs>20</Paragraphs>
  <Slides>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vt:i4>
      </vt:variant>
    </vt:vector>
  </HeadingPairs>
  <TitlesOfParts>
    <vt:vector size="10" baseType="lpstr">
      <vt:lpstr>Aharoni</vt:lpstr>
      <vt:lpstr>Arial</vt:lpstr>
      <vt:lpstr>Calibri</vt:lpstr>
      <vt:lpstr>Calibri Light</vt:lpstr>
      <vt:lpstr>Raleway</vt:lpstr>
      <vt:lpstr>Thème Office</vt:lpstr>
      <vt:lpstr>Recette pissaladière</vt:lpstr>
      <vt:lpstr>Tout d’abord les ingrédient</vt:lpstr>
      <vt:lpstr>Maintenant passons à la préparation</vt:lpstr>
      <vt:lpstr>Et voila vous etes prés à manger votre pissaladière à plusieurs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Recette pissaladière</dc:title>
  <dc:creator>DELVART Harry</dc:creator>
  <cp:lastModifiedBy>DELVART Harry</cp:lastModifiedBy>
  <cp:revision>3</cp:revision>
  <dcterms:created xsi:type="dcterms:W3CDTF">2022-05-15T19:46:48Z</dcterms:created>
  <dcterms:modified xsi:type="dcterms:W3CDTF">2022-05-15T20:15:50Z</dcterms:modified>
</cp:coreProperties>
</file>