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D100-C961-CC0E-555A-6BD29CD4C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Unesco-Weltkulturerbe in </a:t>
            </a:r>
            <a:r>
              <a:rPr lang="de-DE" dirty="0" err="1"/>
              <a:t>Nordrhein-westfalen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23CEF8-B62D-4B06-8B65-7A973CD6D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Berufskolleg im Bildungspark der </a:t>
            </a:r>
            <a:r>
              <a:rPr lang="de-DE" dirty="0" err="1"/>
              <a:t>stadt</a:t>
            </a:r>
            <a:r>
              <a:rPr lang="de-DE" dirty="0"/>
              <a:t> essen </a:t>
            </a:r>
          </a:p>
        </p:txBody>
      </p:sp>
    </p:spTree>
    <p:extLst>
      <p:ext uri="{BB962C8B-B14F-4D97-AF65-F5344CB8AC3E}">
        <p14:creationId xmlns:p14="http://schemas.microsoft.com/office/powerpoint/2010/main" val="40148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5E31-34F1-1B36-7CA8-3954FB6C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DDC4-4E00-6DD2-50F2-78C4C6E5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Zeche Zollverein Essen </a:t>
            </a:r>
          </a:p>
          <a:p>
            <a:r>
              <a:rPr lang="de-DE" dirty="0"/>
              <a:t>Kölner Dom </a:t>
            </a:r>
          </a:p>
          <a:p>
            <a:r>
              <a:rPr lang="de-DE" dirty="0"/>
              <a:t>Aachener Dom</a:t>
            </a:r>
          </a:p>
          <a:p>
            <a:r>
              <a:rPr lang="de-DE" dirty="0"/>
              <a:t>Niedergermanischer Limes im Rheinland</a:t>
            </a:r>
          </a:p>
          <a:p>
            <a:r>
              <a:rPr lang="de-DE" dirty="0"/>
              <a:t>Schlösser </a:t>
            </a:r>
            <a:r>
              <a:rPr lang="de-DE" dirty="0" err="1"/>
              <a:t>Augustusburg</a:t>
            </a:r>
            <a:r>
              <a:rPr lang="de-DE" dirty="0"/>
              <a:t> und Falkenlust in Brühl</a:t>
            </a:r>
          </a:p>
          <a:p>
            <a:r>
              <a:rPr lang="de-DE" dirty="0"/>
              <a:t>Schloss </a:t>
            </a:r>
            <a:r>
              <a:rPr lang="de-DE" dirty="0" err="1"/>
              <a:t>Corvey</a:t>
            </a:r>
            <a:r>
              <a:rPr lang="de-DE" dirty="0"/>
              <a:t> in </a:t>
            </a:r>
            <a:r>
              <a:rPr lang="de-DE" dirty="0" err="1"/>
              <a:t>Höxter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84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32DF118B-6A4D-1D15-9004-85083E2898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985" t="16598" r="-1" b="614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73" name="Rectangle 1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4A2A7-EB06-0811-BD74-2ED6B9F3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Zeche Zollverein essen</a:t>
            </a:r>
          </a:p>
        </p:txBody>
      </p:sp>
      <p:cxnSp>
        <p:nvCxnSpPr>
          <p:cNvPr id="74" name="Straight Connector 2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69A7E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71FA55-095A-8EF9-6A7E-BEE15831B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Zeche Zollverein war einst die größte Steinkohlezeche der Welt</a:t>
            </a: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Mehr als 240 Millionen Tonnen Steinkohle wurden von 1851-1986 gefördert</a:t>
            </a: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UNESCO-Weltkulturerbe seit 2001</a:t>
            </a: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Heute findet man verschiedene kulturelle Einrichtungen auf dem Zechengelände: Das Ruhr-Museum, das Red Dot Design Museum und das Choreographische Zentrum NRW PACT Zollverein</a:t>
            </a: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Viele Führungen zeigen das Arbeiten und Leben auf der Zeche zz</a:t>
            </a: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  <a:p>
            <a:pPr marL="285750" indent="-228600">
              <a:buClr>
                <a:srgbClr val="69A7EE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C3405E3-656C-65EA-5E7F-86A64C756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721" r="9090" b="1166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DBF7D6-7544-CFA0-14C9-7A4D4835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Kölner Dom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CEA1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55379F-9796-810D-D227-8B03DC100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Kölner Dom als Wahrzeichen Kölns und beliebteste Sehenswürdigkeit Deutschlands: Über 6 Millionen Menschen besuchen den Dom jedes Jahr</a:t>
            </a:r>
          </a:p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UNESCO-Weltkulturerbe seit 1996</a:t>
            </a:r>
          </a:p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Grundsteinlegung im Jahr 1248</a:t>
            </a:r>
          </a:p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Baustopp aus Geldmangel um 1530</a:t>
            </a:r>
          </a:p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Fortsetzung des Baus erst 1842 und Fertigstellung im Jahr 1880</a:t>
            </a:r>
          </a:p>
          <a:p>
            <a:pPr marL="285750" indent="-228600">
              <a:buClr>
                <a:srgbClr val="CEA15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 Kirchenschätze: Dreikönigsschrein, Petrusstab, Petruskette, Gerokruzifix </a:t>
            </a:r>
          </a:p>
        </p:txBody>
      </p:sp>
    </p:spTree>
    <p:extLst>
      <p:ext uri="{BB962C8B-B14F-4D97-AF65-F5344CB8AC3E}">
        <p14:creationId xmlns:p14="http://schemas.microsoft.com/office/powerpoint/2010/main" val="26475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2B5FBAB-1D37-9B8F-9852-05B18DDA6B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093" t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BFBE07-3655-E111-E661-F7BAC9F7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Aachener dom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BE893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C5319F-D063-0D8D-EF2B-0BEEA7F9C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BE89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Erstes UNESCO-Weltkulturerbe Deutschlands (1978)</a:t>
            </a:r>
          </a:p>
          <a:p>
            <a:pPr marL="285750" indent="-228600">
              <a:buClr>
                <a:srgbClr val="BE89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Ein Baudenkmal aus der Karolingerzeit</a:t>
            </a:r>
          </a:p>
          <a:p>
            <a:pPr marL="285750" indent="-228600">
              <a:buClr>
                <a:srgbClr val="BE89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Grundsteinlegung um 790 n.Chr.</a:t>
            </a:r>
          </a:p>
          <a:p>
            <a:pPr marL="285750" indent="-228600">
              <a:buClr>
                <a:srgbClr val="BE89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Im Jahr 814 Grabstätte des Kaisers „Karl der Große“</a:t>
            </a:r>
          </a:p>
          <a:p>
            <a:pPr marL="285750" indent="-228600">
              <a:buClr>
                <a:srgbClr val="BE89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Krönungskirche für viele deutsche Herrsche</a:t>
            </a:r>
          </a:p>
        </p:txBody>
      </p:sp>
    </p:spTree>
    <p:extLst>
      <p:ext uri="{BB962C8B-B14F-4D97-AF65-F5344CB8AC3E}">
        <p14:creationId xmlns:p14="http://schemas.microsoft.com/office/powerpoint/2010/main" val="116713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138B8E7-59CC-D7D6-B072-6A3E83AD55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5932" r="9090" b="1588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7D3A3B-B690-4BF9-589D-2AE75C4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>
                <a:solidFill>
                  <a:srgbClr val="FFFFFE"/>
                </a:solidFill>
              </a:rPr>
              <a:t>Niedergermanischer Limes im Rheinland</a:t>
            </a:r>
            <a:br>
              <a:rPr lang="en-US" sz="2500">
                <a:solidFill>
                  <a:srgbClr val="FFFFFE"/>
                </a:solidFill>
              </a:rPr>
            </a:br>
            <a:endParaRPr lang="en-US" sz="2500">
              <a:solidFill>
                <a:srgbClr val="FFFFFE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0AC6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FA8B3-2A7D-9F4D-9928-27D872DE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0AC6E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Grenze des Römischen Reichs und Germanien </a:t>
            </a:r>
          </a:p>
          <a:p>
            <a:pPr marL="285750" indent="-228600">
              <a:buClr>
                <a:srgbClr val="0AC6E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UNESCO-Weltkulturerbe seit 2021</a:t>
            </a:r>
          </a:p>
          <a:p>
            <a:pPr marL="285750" indent="-228600">
              <a:buClr>
                <a:srgbClr val="0AC6E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400 Kilometer lange Flussgrenze:  Abtrennung der römischen Provinz Niedergermanien vom freien Germanien ab 15 v.Chr. Für fast 450 Jahre</a:t>
            </a:r>
          </a:p>
          <a:p>
            <a:pPr marL="285750" indent="-228600">
              <a:buClr>
                <a:srgbClr val="0AC6E8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Noch heute lassen sich Spuren römischer Miliärmacht und Baukunst auf den 220 Kilometern erkennen</a:t>
            </a:r>
          </a:p>
        </p:txBody>
      </p:sp>
    </p:spTree>
    <p:extLst>
      <p:ext uri="{BB962C8B-B14F-4D97-AF65-F5344CB8AC3E}">
        <p14:creationId xmlns:p14="http://schemas.microsoft.com/office/powerpoint/2010/main" val="33746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0292B53-79CB-145A-BCAD-B6D08F9325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091" t="14746" b="2133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170F0-B14E-70E2-77CC-339EDF21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Schlösser augustusburg und falkenkust in Brühl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CDA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1660F3-E779-DBCA-CA10-2AB029D9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Bedeutendste Bauwerke des Barocks und Rokokos in Deutschland </a:t>
            </a:r>
          </a:p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UNESCO-Weltkulturerbe set 1984</a:t>
            </a:r>
          </a:p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Schlosspark als Denkmal von Gartenkunst mit internationaler Anerkennung </a:t>
            </a:r>
          </a:p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Kölner Kurfürst und Erzbischof Clemens August erteilte 1725 die Anweisung, ihm eine Sommerresidenz zu bauen und 1729 ein Jagdschloss</a:t>
            </a:r>
          </a:p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Nutzung von Schloss Augustusburg ab 1949 als Repräsentationsschloss des Bundespräsidenten und der Bundesregierung </a:t>
            </a:r>
          </a:p>
          <a:p>
            <a:pPr marL="285750" indent="-228600">
              <a:buClr>
                <a:srgbClr val="CDA666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12E35B8-DA96-C24E-EB80-9E8458D40F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091" t="15816" b="670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0F5FD9-083F-9C38-EC52-31462DEC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Schloss Corvey in Höxter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5686B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0CED59-0DB9-564F-4F11-B064F69C9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Eines der ältesten Bauwerke Westfalens</a:t>
            </a: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Ehemalige Klosteranlage mit 1200-jähriger Geschichte</a:t>
            </a: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UNESCO-Weltkulturerbe seit 2014</a:t>
            </a: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Gründung von Benediktinern im 9.Jahrhundert, um den christlichen Glauben von dort aus in die Welt zu tragen </a:t>
            </a: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Kaiser und Könige rasteten im Schloss</a:t>
            </a: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  <a:p>
            <a:pPr marL="285750" indent="-228600">
              <a:buClr>
                <a:srgbClr val="5686B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57455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8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Katalog</vt:lpstr>
      <vt:lpstr>Unesco-Weltkulturerbe in Nordrhein-westfalen </vt:lpstr>
      <vt:lpstr>Inhaltsverzeichnis </vt:lpstr>
      <vt:lpstr>Zeche Zollverein essen</vt:lpstr>
      <vt:lpstr>Kölner Dom </vt:lpstr>
      <vt:lpstr>Aachener dom</vt:lpstr>
      <vt:lpstr>Niedergermanischer Limes im Rheinland </vt:lpstr>
      <vt:lpstr>Schlösser augustusburg und falkenkust in Brühl </vt:lpstr>
      <vt:lpstr>Schloss Corvey in Höxter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Unesco-Weltkulturerbe in Nordrhein-westfalen </dc:title>
  <dc:creator>Matosevic</dc:creator>
  <cp:lastModifiedBy>Matosevic</cp:lastModifiedBy>
  <cp:revision>2</cp:revision>
  <dcterms:created xsi:type="dcterms:W3CDTF">2022-05-03T21:03:47Z</dcterms:created>
  <dcterms:modified xsi:type="dcterms:W3CDTF">2022-05-13T10:55:43Z</dcterms:modified>
</cp:coreProperties>
</file>