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hu-HU" smtClean="0"/>
              <a:t>Mintacím szerkesztése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ámakép képaláírással">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hu-HU" smtClean="0"/>
              <a:t>Mintacím szerkesztése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46C117F-5CCF-4837-BE5F-2B92066CAFAF}" type="datetimeFigureOut">
              <a:rPr lang="en-US" dirty="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hu-HU" smtClean="0"/>
              <a:t>Mintacím szerkesztése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84EB90BD-B6CE-46B7-997F-7313B992CCDC}" type="datetimeFigureOut">
              <a:rPr lang="en-US" dirty="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hu-HU" smtClean="0"/>
              <a:t>Mintacím szerkesztése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CDB9D11F-B188-461D-B23F-39381795C052}" type="datetimeFigureOut">
              <a:rPr lang="en-US" dirty="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hu-HU" smtClean="0"/>
              <a:t>Mintacím szerkesztése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52E6D8D9-55A2-4063-B0F3-121F44549695}" type="datetimeFigureOut">
              <a:rPr lang="en-US" dirty="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hasáb">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hu-HU" smtClean="0"/>
              <a:t>Mintacím szerkesztése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3" name="Date Placeholder 2"/>
          <p:cNvSpPr>
            <a:spLocks noGrp="1"/>
          </p:cNvSpPr>
          <p:nvPr>
            <p:ph type="dt" sz="half" idx="10"/>
          </p:nvPr>
        </p:nvSpPr>
        <p:spPr/>
        <p:txBody>
          <a:bodyPr/>
          <a:lstStyle/>
          <a:p>
            <a:fld id="{D4B24536-994D-4021-A283-9F449C0DB509}" type="datetimeFigureOut">
              <a:rPr lang="en-US" dirty="0"/>
              <a:t>6/23/2021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éphasáb">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hu-HU" smtClean="0"/>
              <a:t>Mintacím szerkesztése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3" name="Date Placeholder 2"/>
          <p:cNvSpPr>
            <a:spLocks noGrp="1"/>
          </p:cNvSpPr>
          <p:nvPr>
            <p:ph type="dt" sz="half" idx="10"/>
          </p:nvPr>
        </p:nvSpPr>
        <p:spPr/>
        <p:txBody>
          <a:bodyPr/>
          <a:lstStyle/>
          <a:p>
            <a:fld id="{3CBBBB78-C96F-47B7-AB17-D852CA960AC9}" type="datetimeFigureOut">
              <a:rPr lang="en-US" dirty="0"/>
              <a:t>6/23/2021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6/23/2021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hu-HU" smtClean="0"/>
              <a:t>Mintacím szerkesztése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30578ACC-22D6-47C1-A373-4FD133E34F3C}" type="datetimeFigureOut">
              <a:rPr lang="en-US" dirty="0"/>
              <a:t>6/23/2021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hu-HU" smtClean="0"/>
              <a:t>Mintacím szerkesztése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680322" y="3030008"/>
            <a:ext cx="4698355" cy="2906179"/>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5594123" y="3030008"/>
            <a:ext cx="4700059" cy="2906179"/>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hu-HU" smtClean="0"/>
              <a:t>Mintacím szerkesztése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E331444B-B92B-4E27-8C94-BB93EAF5CB18}" type="datetimeFigureOut">
              <a:rPr lang="en-US" dirty="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hu-HU" smtClean="0"/>
              <a:t>Mintacím szerkesztése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363EFA5E-FA76-400D-B3DC-F0BA90E6D107}" type="datetimeFigureOut">
              <a:rPr lang="en-US" dirty="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6/23/2021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a:t>Koch </a:t>
            </a:r>
            <a:r>
              <a:rPr lang="hu-HU" dirty="0" err="1"/>
              <a:t>etwas</a:t>
            </a:r>
            <a:r>
              <a:rPr lang="hu-HU" dirty="0"/>
              <a:t> </a:t>
            </a:r>
            <a:r>
              <a:rPr lang="hu-HU" dirty="0" err="1"/>
              <a:t>Ungarisches</a:t>
            </a:r>
            <a:r>
              <a:rPr lang="hu-HU" dirty="0"/>
              <a:t>!</a:t>
            </a:r>
            <a:br>
              <a:rPr lang="hu-HU" dirty="0"/>
            </a:br>
            <a:endParaRPr lang="hu-HU" dirty="0"/>
          </a:p>
        </p:txBody>
      </p:sp>
      <p:sp>
        <p:nvSpPr>
          <p:cNvPr id="3" name="Alcím 2"/>
          <p:cNvSpPr>
            <a:spLocks noGrp="1"/>
          </p:cNvSpPr>
          <p:nvPr>
            <p:ph type="subTitle" idx="1"/>
          </p:nvPr>
        </p:nvSpPr>
        <p:spPr/>
        <p:txBody>
          <a:bodyPr/>
          <a:lstStyle/>
          <a:p>
            <a:endParaRPr lang="hu-HU" dirty="0"/>
          </a:p>
        </p:txBody>
      </p:sp>
    </p:spTree>
    <p:extLst>
      <p:ext uri="{BB962C8B-B14F-4D97-AF65-F5344CB8AC3E}">
        <p14:creationId xmlns:p14="http://schemas.microsoft.com/office/powerpoint/2010/main" val="1199884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t>Zubereitung</a:t>
            </a:r>
            <a:r>
              <a:rPr lang="hu-HU" b="1" dirty="0"/>
              <a:t>:</a:t>
            </a:r>
            <a:endParaRPr lang="hu-HU" dirty="0"/>
          </a:p>
        </p:txBody>
      </p:sp>
      <p:sp>
        <p:nvSpPr>
          <p:cNvPr id="3" name="Tartalom helye 2"/>
          <p:cNvSpPr>
            <a:spLocks noGrp="1"/>
          </p:cNvSpPr>
          <p:nvPr>
            <p:ph idx="1"/>
          </p:nvPr>
        </p:nvSpPr>
        <p:spPr/>
        <p:txBody>
          <a:bodyPr/>
          <a:lstStyle/>
          <a:p>
            <a:r>
              <a:rPr lang="de-DE" dirty="0"/>
              <a:t>Für die Vanillecreme Eiweiß zu steifem Schnee schlagen. Die Vanilleschote in der Mitte halbieren, auskratzen und das Vanillemark in die Milch einrühren. Eidotter, Zucker, geschlagenes Eiweiß und schließlich Mehl in die Vanillemilch einrühren und einkochen lassen, bis eine sämige Vanillecreme entsteht. Die Creme kaltstellen.</a:t>
            </a:r>
          </a:p>
          <a:p>
            <a:r>
              <a:rPr lang="de-DE" dirty="0"/>
              <a:t>Für den Sirup Zucker in einer Pfanne karamellisieren lassen und mit Wasser ablöschen. Kurz köcheln lassen, Kakao, Zitronenschale, Orangenschale und einen Schuss Rum dazugeben.</a:t>
            </a:r>
          </a:p>
          <a:p>
            <a:endParaRPr lang="hu-HU" dirty="0"/>
          </a:p>
        </p:txBody>
      </p:sp>
    </p:spTree>
    <p:extLst>
      <p:ext uri="{BB962C8B-B14F-4D97-AF65-F5344CB8AC3E}">
        <p14:creationId xmlns:p14="http://schemas.microsoft.com/office/powerpoint/2010/main" val="3719145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t>Zubereitung</a:t>
            </a:r>
            <a:r>
              <a:rPr lang="hu-HU" b="1" dirty="0"/>
              <a:t>:</a:t>
            </a:r>
            <a:endParaRPr lang="hu-HU" dirty="0"/>
          </a:p>
        </p:txBody>
      </p:sp>
      <p:sp>
        <p:nvSpPr>
          <p:cNvPr id="3" name="Tartalom helye 2"/>
          <p:cNvSpPr>
            <a:spLocks noGrp="1"/>
          </p:cNvSpPr>
          <p:nvPr>
            <p:ph idx="1"/>
          </p:nvPr>
        </p:nvSpPr>
        <p:spPr/>
        <p:txBody>
          <a:bodyPr>
            <a:normAutofit fontScale="92500"/>
          </a:bodyPr>
          <a:lstStyle/>
          <a:p>
            <a:r>
              <a:rPr lang="de-DE" dirty="0"/>
              <a:t>Um die </a:t>
            </a:r>
            <a:r>
              <a:rPr lang="de-DE" dirty="0" err="1"/>
              <a:t>Somlauer</a:t>
            </a:r>
            <a:r>
              <a:rPr lang="de-DE" dirty="0"/>
              <a:t> </a:t>
            </a:r>
            <a:r>
              <a:rPr lang="de-DE" dirty="0" err="1"/>
              <a:t>Nockerl</a:t>
            </a:r>
            <a:r>
              <a:rPr lang="de-DE" dirty="0"/>
              <a:t> fertigzustellen den </a:t>
            </a:r>
            <a:r>
              <a:rPr lang="de-DE" dirty="0" err="1"/>
              <a:t>nussigen</a:t>
            </a:r>
            <a:r>
              <a:rPr lang="de-DE" dirty="0"/>
              <a:t> Biskuitteig in eine Form legen. Mit einem Drittel des Zuckersirups tränken, ein Drittel der übrig gebliebenen Walnuss und Rosinen auf die Creme streuen und ein Drittel der Vanillecreme darauf verteilen. Kakao-Biskuitteig darauflegen, mit dem zweiten Drittel des Zuckersirups tränken, mit dem zweites Drittel der übrig gebliebenen Walnuss und Rosinen bestreuen und zweites Drittel der Vanillecreme darauf verteilen. Schließlich Natur-Biskuitteig darauflegen, mit dem übrig gebliebenen Zuckersirup tränken, die übrig gebliebenen Walnuss und Rosinen darauf streuen und der Rest der Vanillecreme darauf verteilen. Die </a:t>
            </a:r>
            <a:r>
              <a:rPr lang="de-DE" dirty="0" err="1"/>
              <a:t>Somlauer</a:t>
            </a:r>
            <a:r>
              <a:rPr lang="de-DE" dirty="0"/>
              <a:t> </a:t>
            </a:r>
            <a:r>
              <a:rPr lang="de-DE" dirty="0" err="1"/>
              <a:t>Nockerl</a:t>
            </a:r>
            <a:r>
              <a:rPr lang="de-DE" dirty="0"/>
              <a:t> für einige Stunden kalt stellen.</a:t>
            </a:r>
            <a:endParaRPr lang="hu-HU" dirty="0"/>
          </a:p>
        </p:txBody>
      </p:sp>
    </p:spTree>
    <p:extLst>
      <p:ext uri="{BB962C8B-B14F-4D97-AF65-F5344CB8AC3E}">
        <p14:creationId xmlns:p14="http://schemas.microsoft.com/office/powerpoint/2010/main" val="261127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de-DE" dirty="0"/>
              <a:t>Servieren:</a:t>
            </a:r>
            <a:endParaRPr lang="hu-HU" dirty="0"/>
          </a:p>
        </p:txBody>
      </p:sp>
      <p:sp>
        <p:nvSpPr>
          <p:cNvPr id="3" name="Tartalom helye 2"/>
          <p:cNvSpPr>
            <a:spLocks noGrp="1"/>
          </p:cNvSpPr>
          <p:nvPr>
            <p:ph idx="1"/>
          </p:nvPr>
        </p:nvSpPr>
        <p:spPr/>
        <p:txBody>
          <a:bodyPr/>
          <a:lstStyle/>
          <a:p>
            <a:r>
              <a:rPr lang="de-DE" dirty="0" smtClean="0"/>
              <a:t>Mit </a:t>
            </a:r>
            <a:r>
              <a:rPr lang="de-DE" dirty="0"/>
              <a:t>einem Löffel </a:t>
            </a:r>
            <a:r>
              <a:rPr lang="de-DE" dirty="0" err="1"/>
              <a:t>Nockerl</a:t>
            </a:r>
            <a:r>
              <a:rPr lang="de-DE" dirty="0"/>
              <a:t> aus dem Teig formen, in die Mitte des Tellers legen, mit der geschlagenen süßen Sahne und Schokoladensoße </a:t>
            </a:r>
            <a:r>
              <a:rPr lang="de-DE" dirty="0" smtClean="0"/>
              <a:t>schmücken</a:t>
            </a:r>
            <a:r>
              <a:rPr lang="hu-HU" dirty="0" smtClean="0"/>
              <a:t>.</a:t>
            </a:r>
            <a:endParaRPr lang="hu-HU" dirty="0"/>
          </a:p>
        </p:txBody>
      </p:sp>
    </p:spTree>
    <p:extLst>
      <p:ext uri="{BB962C8B-B14F-4D97-AF65-F5344CB8AC3E}">
        <p14:creationId xmlns:p14="http://schemas.microsoft.com/office/powerpoint/2010/main" val="154914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LETSCHO</a:t>
            </a:r>
            <a:endParaRPr lang="hu-HU" dirty="0"/>
          </a:p>
        </p:txBody>
      </p:sp>
      <p:sp>
        <p:nvSpPr>
          <p:cNvPr id="3" name="Tartalom helye 2"/>
          <p:cNvSpPr>
            <a:spLocks noGrp="1"/>
          </p:cNvSpPr>
          <p:nvPr>
            <p:ph idx="1"/>
          </p:nvPr>
        </p:nvSpPr>
        <p:spPr/>
        <p:txBody>
          <a:bodyPr/>
          <a:lstStyle/>
          <a:p>
            <a:r>
              <a:rPr lang="de-DE" b="1" dirty="0" err="1"/>
              <a:t>Letscho</a:t>
            </a:r>
            <a:r>
              <a:rPr lang="de-DE" b="1" dirty="0"/>
              <a:t> (</a:t>
            </a:r>
            <a:r>
              <a:rPr lang="de-DE" b="1" dirty="0" err="1"/>
              <a:t>lecsó</a:t>
            </a:r>
            <a:r>
              <a:rPr lang="de-DE" b="1" dirty="0"/>
              <a:t>) ist ein </a:t>
            </a:r>
            <a:r>
              <a:rPr lang="hu-HU" b="1" dirty="0" err="1" smtClean="0"/>
              <a:t>sehr</a:t>
            </a:r>
            <a:r>
              <a:rPr lang="hu-HU" b="1" dirty="0" smtClean="0"/>
              <a:t> </a:t>
            </a:r>
            <a:r>
              <a:rPr lang="hu-HU" b="1" dirty="0" err="1" smtClean="0"/>
              <a:t>einfaches</a:t>
            </a:r>
            <a:r>
              <a:rPr lang="hu-HU" b="1" dirty="0" smtClean="0"/>
              <a:t> </a:t>
            </a:r>
            <a:r>
              <a:rPr lang="de-DE" b="1" dirty="0" smtClean="0"/>
              <a:t>Hauptgericht </a:t>
            </a:r>
            <a:r>
              <a:rPr lang="de-DE" b="1" dirty="0"/>
              <a:t>in Ungarn, in dem die „Lieblingszutaten” der ungarischen Küche – Spitzpaprika, Zwiebel und Tomate – zu finden sind. </a:t>
            </a:r>
            <a:endParaRPr lang="hu-HU" b="1" dirty="0" smtClean="0"/>
          </a:p>
          <a:p>
            <a:r>
              <a:rPr lang="de-DE" b="1" dirty="0" smtClean="0"/>
              <a:t>Egal</a:t>
            </a:r>
            <a:r>
              <a:rPr lang="de-DE" b="1" dirty="0"/>
              <a:t>, ob vegan, vegetarisch, mit Eier oder mit Speck bzw. Wurst vorbereitet wird, </a:t>
            </a:r>
            <a:r>
              <a:rPr lang="de-DE" b="1" dirty="0" err="1"/>
              <a:t>schmeckt’s</a:t>
            </a:r>
            <a:r>
              <a:rPr lang="de-DE" b="1" dirty="0"/>
              <a:t> wunderbar</a:t>
            </a:r>
            <a:r>
              <a:rPr lang="de-DE" b="1" dirty="0" smtClean="0"/>
              <a:t>.</a:t>
            </a:r>
            <a:endParaRPr lang="hu-HU" b="1" dirty="0" smtClean="0"/>
          </a:p>
          <a:p>
            <a:r>
              <a:rPr lang="hu-HU" b="1" dirty="0" smtClean="0"/>
              <a:t>Es </a:t>
            </a:r>
            <a:r>
              <a:rPr lang="hu-HU" b="1" dirty="0" err="1" smtClean="0"/>
              <a:t>wird</a:t>
            </a:r>
            <a:r>
              <a:rPr lang="hu-HU" b="1" dirty="0" smtClean="0"/>
              <a:t> oft </a:t>
            </a:r>
            <a:r>
              <a:rPr lang="hu-HU" b="1" dirty="0" err="1" smtClean="0"/>
              <a:t>im</a:t>
            </a:r>
            <a:r>
              <a:rPr lang="hu-HU" b="1" dirty="0" smtClean="0"/>
              <a:t> Sommer </a:t>
            </a:r>
            <a:r>
              <a:rPr lang="hu-HU" b="1" dirty="0" err="1" smtClean="0"/>
              <a:t>zum</a:t>
            </a:r>
            <a:r>
              <a:rPr lang="hu-HU" b="1" dirty="0" smtClean="0"/>
              <a:t> </a:t>
            </a:r>
            <a:r>
              <a:rPr lang="hu-HU" b="1" dirty="0" err="1" smtClean="0"/>
              <a:t>Abendessen</a:t>
            </a:r>
            <a:r>
              <a:rPr lang="hu-HU" b="1" dirty="0" smtClean="0"/>
              <a:t> </a:t>
            </a:r>
            <a:r>
              <a:rPr lang="hu-HU" b="1" dirty="0" err="1" smtClean="0"/>
              <a:t>aus</a:t>
            </a:r>
            <a:r>
              <a:rPr lang="hu-HU" b="1" dirty="0" smtClean="0"/>
              <a:t> </a:t>
            </a:r>
            <a:r>
              <a:rPr lang="hu-HU" b="1" dirty="0" err="1" smtClean="0"/>
              <a:t>frischem</a:t>
            </a:r>
            <a:r>
              <a:rPr lang="hu-HU" b="1" dirty="0" smtClean="0"/>
              <a:t> </a:t>
            </a:r>
            <a:r>
              <a:rPr lang="hu-HU" b="1" dirty="0" err="1" smtClean="0"/>
              <a:t>Gemüse</a:t>
            </a:r>
            <a:r>
              <a:rPr lang="hu-HU" b="1" dirty="0" smtClean="0"/>
              <a:t> </a:t>
            </a:r>
            <a:r>
              <a:rPr lang="hu-HU" b="1" dirty="0" err="1" smtClean="0"/>
              <a:t>gekocht</a:t>
            </a:r>
            <a:r>
              <a:rPr lang="hu-HU" b="1" dirty="0" smtClean="0"/>
              <a:t>.</a:t>
            </a:r>
          </a:p>
          <a:p>
            <a:r>
              <a:rPr lang="hu-HU" b="1" dirty="0" err="1" smtClean="0"/>
              <a:t>Jeder</a:t>
            </a:r>
            <a:r>
              <a:rPr lang="hu-HU" b="1" dirty="0" smtClean="0"/>
              <a:t> hat </a:t>
            </a:r>
            <a:r>
              <a:rPr lang="hu-HU" b="1" dirty="0" err="1" smtClean="0"/>
              <a:t>natürlich</a:t>
            </a:r>
            <a:r>
              <a:rPr lang="hu-HU" b="1" dirty="0" smtClean="0"/>
              <a:t> </a:t>
            </a:r>
            <a:r>
              <a:rPr lang="hu-HU" b="1" dirty="0" err="1" smtClean="0"/>
              <a:t>ein</a:t>
            </a:r>
            <a:r>
              <a:rPr lang="hu-HU" b="1" dirty="0" smtClean="0"/>
              <a:t> </a:t>
            </a:r>
            <a:r>
              <a:rPr lang="hu-HU" b="1" dirty="0" err="1" smtClean="0"/>
              <a:t>einziges</a:t>
            </a:r>
            <a:r>
              <a:rPr lang="hu-HU" b="1" dirty="0" smtClean="0"/>
              <a:t> „</a:t>
            </a:r>
            <a:r>
              <a:rPr lang="hu-HU" b="1" dirty="0" err="1" smtClean="0"/>
              <a:t>richtiges</a:t>
            </a:r>
            <a:r>
              <a:rPr lang="hu-HU" b="1" dirty="0" smtClean="0"/>
              <a:t>” </a:t>
            </a:r>
            <a:r>
              <a:rPr lang="hu-HU" b="1" dirty="0" err="1" smtClean="0"/>
              <a:t>Rezept</a:t>
            </a:r>
            <a:r>
              <a:rPr lang="hu-HU" b="1" dirty="0" smtClean="0"/>
              <a:t> </a:t>
            </a:r>
            <a:r>
              <a:rPr lang="hu-HU" b="1" dirty="0" smtClean="0">
                <a:sym typeface="Wingdings" panose="05000000000000000000" pitchFamily="2" charset="2"/>
              </a:rPr>
              <a:t></a:t>
            </a:r>
            <a:endParaRPr lang="hu-HU" dirty="0"/>
          </a:p>
        </p:txBody>
      </p:sp>
    </p:spTree>
    <p:extLst>
      <p:ext uri="{BB962C8B-B14F-4D97-AF65-F5344CB8AC3E}">
        <p14:creationId xmlns:p14="http://schemas.microsoft.com/office/powerpoint/2010/main" val="1756563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Letscho</a:t>
            </a:r>
            <a:r>
              <a:rPr lang="hu-HU" dirty="0" smtClean="0"/>
              <a:t> mag </a:t>
            </a:r>
            <a:r>
              <a:rPr lang="hu-HU" dirty="0" err="1" smtClean="0"/>
              <a:t>jeder</a:t>
            </a:r>
            <a:r>
              <a:rPr lang="hu-HU" dirty="0" smtClean="0"/>
              <a:t>! </a:t>
            </a:r>
            <a:endParaRPr lang="hu-HU" dirty="0"/>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5262" y="2336800"/>
            <a:ext cx="6485451" cy="3598863"/>
          </a:xfrm>
        </p:spPr>
      </p:pic>
    </p:spTree>
    <p:extLst>
      <p:ext uri="{BB962C8B-B14F-4D97-AF65-F5344CB8AC3E}">
        <p14:creationId xmlns:p14="http://schemas.microsoft.com/office/powerpoint/2010/main" val="3790142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t>Zutaten</a:t>
            </a:r>
            <a:r>
              <a:rPr lang="hu-HU" b="1" dirty="0"/>
              <a:t> </a:t>
            </a:r>
            <a:r>
              <a:rPr lang="hu-HU" b="1" dirty="0" err="1"/>
              <a:t>für</a:t>
            </a:r>
            <a:r>
              <a:rPr lang="hu-HU" b="1" dirty="0"/>
              <a:t> 4 </a:t>
            </a:r>
            <a:r>
              <a:rPr lang="hu-HU" b="1" dirty="0" err="1"/>
              <a:t>Personen</a:t>
            </a:r>
            <a:r>
              <a:rPr lang="hu-HU" b="1" dirty="0"/>
              <a:t>:</a:t>
            </a:r>
            <a:endParaRPr lang="hu-HU" dirty="0"/>
          </a:p>
        </p:txBody>
      </p:sp>
      <p:sp>
        <p:nvSpPr>
          <p:cNvPr id="3" name="Tartalom helye 2"/>
          <p:cNvSpPr>
            <a:spLocks noGrp="1"/>
          </p:cNvSpPr>
          <p:nvPr>
            <p:ph idx="1"/>
          </p:nvPr>
        </p:nvSpPr>
        <p:spPr/>
        <p:txBody>
          <a:bodyPr>
            <a:normAutofit/>
          </a:bodyPr>
          <a:lstStyle/>
          <a:p>
            <a:r>
              <a:rPr lang="hu-HU" dirty="0"/>
              <a:t>2 EL Öl </a:t>
            </a:r>
            <a:r>
              <a:rPr lang="hu-HU" dirty="0" err="1"/>
              <a:t>oder</a:t>
            </a:r>
            <a:r>
              <a:rPr lang="hu-HU" dirty="0"/>
              <a:t> </a:t>
            </a:r>
            <a:r>
              <a:rPr lang="hu-HU" dirty="0" err="1" smtClean="0"/>
              <a:t>eher</a:t>
            </a:r>
            <a:r>
              <a:rPr lang="hu-HU" dirty="0" smtClean="0"/>
              <a:t> </a:t>
            </a:r>
            <a:r>
              <a:rPr lang="hu-HU" dirty="0" err="1" smtClean="0"/>
              <a:t>Schmalz</a:t>
            </a:r>
            <a:endParaRPr lang="hu-HU" dirty="0"/>
          </a:p>
          <a:p>
            <a:r>
              <a:rPr lang="hu-HU" dirty="0"/>
              <a:t>500 g Spitzpaprika (</a:t>
            </a:r>
            <a:r>
              <a:rPr lang="hu-HU" dirty="0" err="1"/>
              <a:t>gelb</a:t>
            </a:r>
            <a:r>
              <a:rPr lang="hu-HU" dirty="0"/>
              <a:t>)</a:t>
            </a:r>
          </a:p>
          <a:p>
            <a:r>
              <a:rPr lang="hu-HU" dirty="0"/>
              <a:t>500 g </a:t>
            </a:r>
            <a:r>
              <a:rPr lang="hu-HU" dirty="0" err="1"/>
              <a:t>Tomate</a:t>
            </a:r>
            <a:endParaRPr lang="hu-HU" dirty="0"/>
          </a:p>
          <a:p>
            <a:r>
              <a:rPr lang="hu-HU" dirty="0"/>
              <a:t>3 </a:t>
            </a:r>
            <a:r>
              <a:rPr lang="hu-HU" dirty="0" err="1"/>
              <a:t>Stk</a:t>
            </a:r>
            <a:r>
              <a:rPr lang="hu-HU" dirty="0"/>
              <a:t>. </a:t>
            </a:r>
            <a:r>
              <a:rPr lang="hu-HU" dirty="0" err="1"/>
              <a:t>Zwiebel</a:t>
            </a:r>
            <a:endParaRPr lang="hu-HU" dirty="0"/>
          </a:p>
          <a:p>
            <a:r>
              <a:rPr lang="hu-HU" dirty="0"/>
              <a:t>6 </a:t>
            </a:r>
            <a:r>
              <a:rPr lang="hu-HU" dirty="0" err="1"/>
              <a:t>Stk</a:t>
            </a:r>
            <a:r>
              <a:rPr lang="hu-HU" dirty="0"/>
              <a:t>. </a:t>
            </a:r>
            <a:r>
              <a:rPr lang="hu-HU" dirty="0" err="1"/>
              <a:t>Eier</a:t>
            </a:r>
            <a:r>
              <a:rPr lang="hu-HU" dirty="0"/>
              <a:t> (</a:t>
            </a:r>
            <a:r>
              <a:rPr lang="hu-HU" dirty="0" err="1"/>
              <a:t>optional</a:t>
            </a:r>
            <a:r>
              <a:rPr lang="hu-HU" dirty="0"/>
              <a:t>)</a:t>
            </a:r>
          </a:p>
          <a:p>
            <a:r>
              <a:rPr lang="hu-HU" dirty="0"/>
              <a:t>250 g </a:t>
            </a:r>
            <a:r>
              <a:rPr lang="hu-HU" dirty="0" err="1"/>
              <a:t>Wurst</a:t>
            </a:r>
            <a:r>
              <a:rPr lang="hu-HU" dirty="0"/>
              <a:t> </a:t>
            </a:r>
            <a:r>
              <a:rPr lang="hu-HU" dirty="0" err="1"/>
              <a:t>oder</a:t>
            </a:r>
            <a:r>
              <a:rPr lang="hu-HU" dirty="0"/>
              <a:t> </a:t>
            </a:r>
            <a:r>
              <a:rPr lang="hu-HU" dirty="0" err="1"/>
              <a:t>Speck</a:t>
            </a:r>
            <a:r>
              <a:rPr lang="hu-HU" dirty="0"/>
              <a:t> in </a:t>
            </a:r>
            <a:r>
              <a:rPr lang="hu-HU" dirty="0" err="1"/>
              <a:t>Würfel</a:t>
            </a:r>
            <a:r>
              <a:rPr lang="hu-HU" dirty="0"/>
              <a:t> </a:t>
            </a:r>
            <a:r>
              <a:rPr lang="hu-HU" dirty="0" err="1"/>
              <a:t>geschnitten</a:t>
            </a:r>
            <a:r>
              <a:rPr lang="hu-HU" dirty="0"/>
              <a:t> (</a:t>
            </a:r>
            <a:r>
              <a:rPr lang="hu-HU" dirty="0" err="1"/>
              <a:t>optional</a:t>
            </a:r>
            <a:r>
              <a:rPr lang="hu-HU" dirty="0" smtClean="0"/>
              <a:t>)</a:t>
            </a:r>
            <a:endParaRPr lang="hu-HU" dirty="0"/>
          </a:p>
          <a:p>
            <a:r>
              <a:rPr lang="hu-HU" dirty="0" err="1"/>
              <a:t>Salz</a:t>
            </a:r>
            <a:endParaRPr lang="hu-HU" dirty="0"/>
          </a:p>
          <a:p>
            <a:endParaRPr lang="hu-HU" dirty="0"/>
          </a:p>
        </p:txBody>
      </p:sp>
    </p:spTree>
    <p:extLst>
      <p:ext uri="{BB962C8B-B14F-4D97-AF65-F5344CB8AC3E}">
        <p14:creationId xmlns:p14="http://schemas.microsoft.com/office/powerpoint/2010/main" val="170335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Zubereitung</a:t>
            </a:r>
            <a:endParaRPr lang="hu-HU" dirty="0"/>
          </a:p>
        </p:txBody>
      </p:sp>
      <p:sp>
        <p:nvSpPr>
          <p:cNvPr id="3" name="Tartalom helye 2"/>
          <p:cNvSpPr>
            <a:spLocks noGrp="1"/>
          </p:cNvSpPr>
          <p:nvPr>
            <p:ph idx="1"/>
          </p:nvPr>
        </p:nvSpPr>
        <p:spPr/>
        <p:txBody>
          <a:bodyPr>
            <a:normAutofit fontScale="70000" lnSpcReduction="20000"/>
          </a:bodyPr>
          <a:lstStyle/>
          <a:p>
            <a:r>
              <a:rPr lang="de-DE" b="1" dirty="0"/>
              <a:t>Für das </a:t>
            </a:r>
            <a:r>
              <a:rPr lang="de-DE" b="1" dirty="0" err="1"/>
              <a:t>Letscho</a:t>
            </a:r>
            <a:r>
              <a:rPr lang="de-DE" b="1" dirty="0"/>
              <a:t> die Zwiebel schälen und hacken. Die Paprika waschen, entkernen und entstielen, in mundgerechte Stücke schneiden. Tomaten waschen und in Viertel schneiden.</a:t>
            </a:r>
          </a:p>
          <a:p>
            <a:r>
              <a:rPr lang="de-DE" b="1" dirty="0"/>
              <a:t>In einem großen Topf das </a:t>
            </a:r>
            <a:r>
              <a:rPr lang="de-DE" b="1" dirty="0" smtClean="0"/>
              <a:t>Öl</a:t>
            </a:r>
            <a:r>
              <a:rPr lang="hu-HU" b="1" dirty="0" smtClean="0"/>
              <a:t>/ </a:t>
            </a:r>
            <a:r>
              <a:rPr lang="hu-HU" b="1" dirty="0" err="1" smtClean="0"/>
              <a:t>Schmalz</a:t>
            </a:r>
            <a:r>
              <a:rPr lang="de-DE" b="1" dirty="0" smtClean="0"/>
              <a:t> </a:t>
            </a:r>
            <a:r>
              <a:rPr lang="de-DE" b="1" dirty="0"/>
              <a:t>erhitzen und die Zwiebelwürfel darin glasig anschwitzen</a:t>
            </a:r>
            <a:r>
              <a:rPr lang="de-DE" b="1" dirty="0" smtClean="0"/>
              <a:t>. </a:t>
            </a:r>
            <a:r>
              <a:rPr lang="de-DE" b="1" dirty="0" err="1" smtClean="0"/>
              <a:t>Paprik</a:t>
            </a:r>
            <a:r>
              <a:rPr lang="hu-HU" b="1" dirty="0" smtClean="0"/>
              <a:t>a</a:t>
            </a:r>
            <a:r>
              <a:rPr lang="de-DE" b="1" dirty="0" smtClean="0"/>
              <a:t>, </a:t>
            </a:r>
            <a:r>
              <a:rPr lang="de-DE" b="1" dirty="0"/>
              <a:t>Tomaten </a:t>
            </a:r>
            <a:r>
              <a:rPr lang="hu-HU" b="1" dirty="0" smtClean="0"/>
              <a:t>(</a:t>
            </a:r>
            <a:r>
              <a:rPr lang="hu-HU" b="1" dirty="0" err="1" smtClean="0"/>
              <a:t>nach</a:t>
            </a:r>
            <a:r>
              <a:rPr lang="hu-HU" b="1" dirty="0" smtClean="0"/>
              <a:t> </a:t>
            </a:r>
            <a:r>
              <a:rPr lang="hu-HU" b="1" dirty="0" err="1" smtClean="0"/>
              <a:t>Geschmack</a:t>
            </a:r>
            <a:r>
              <a:rPr lang="hu-HU" b="1" dirty="0" smtClean="0"/>
              <a:t> </a:t>
            </a:r>
            <a:r>
              <a:rPr lang="hu-HU" b="1" dirty="0" err="1" smtClean="0"/>
              <a:t>auch</a:t>
            </a:r>
            <a:r>
              <a:rPr lang="hu-HU" b="1" dirty="0" smtClean="0"/>
              <a:t> </a:t>
            </a:r>
            <a:r>
              <a:rPr lang="de-DE" b="1" dirty="0" smtClean="0"/>
              <a:t>und Wurst/Speck</a:t>
            </a:r>
            <a:r>
              <a:rPr lang="hu-HU" b="1" dirty="0" smtClean="0"/>
              <a:t>)</a:t>
            </a:r>
            <a:r>
              <a:rPr lang="de-DE" b="1" dirty="0" smtClean="0"/>
              <a:t> </a:t>
            </a:r>
            <a:r>
              <a:rPr lang="de-DE" b="1" dirty="0"/>
              <a:t>dazugeben und unterrühren. Wenn es </a:t>
            </a:r>
            <a:r>
              <a:rPr lang="hu-HU" b="1" dirty="0" err="1" smtClean="0"/>
              <a:t>unbedingt</a:t>
            </a:r>
            <a:r>
              <a:rPr lang="hu-HU" b="1" dirty="0" smtClean="0"/>
              <a:t> </a:t>
            </a:r>
            <a:r>
              <a:rPr lang="de-DE" b="1" dirty="0" smtClean="0"/>
              <a:t>nötig </a:t>
            </a:r>
            <a:r>
              <a:rPr lang="de-DE" b="1" dirty="0"/>
              <a:t>ist, mit ein bisschen Wasser aufgießen, mit Salz </a:t>
            </a:r>
            <a:r>
              <a:rPr lang="de-DE" b="1" dirty="0" smtClean="0"/>
              <a:t>abschmecken</a:t>
            </a:r>
            <a:r>
              <a:rPr lang="de-DE" b="1" dirty="0"/>
              <a:t>. Aufkochen lassen dabei immer umrühren. Auf kleiner Flamme bei geschlossenem Deckel ca. 10 – 15 Minuten leicht köcheln </a:t>
            </a:r>
            <a:r>
              <a:rPr lang="de-DE" b="1" dirty="0" smtClean="0"/>
              <a:t>lassen.</a:t>
            </a:r>
            <a:endParaRPr lang="hu-HU" b="1" dirty="0"/>
          </a:p>
          <a:p>
            <a:r>
              <a:rPr lang="hu-HU" b="1" dirty="0" err="1" smtClean="0"/>
              <a:t>Fertig</a:t>
            </a:r>
            <a:r>
              <a:rPr lang="hu-HU" b="1" dirty="0" smtClean="0"/>
              <a:t>!!!</a:t>
            </a:r>
            <a:endParaRPr lang="de-DE" b="1" dirty="0"/>
          </a:p>
          <a:p>
            <a:r>
              <a:rPr lang="de-DE" b="1" dirty="0"/>
              <a:t>Wenn das Gemüse weich ist, </a:t>
            </a:r>
            <a:r>
              <a:rPr lang="hu-HU" b="1" dirty="0" err="1" smtClean="0"/>
              <a:t>können</a:t>
            </a:r>
            <a:r>
              <a:rPr lang="hu-HU" b="1" dirty="0" smtClean="0"/>
              <a:t> </a:t>
            </a:r>
            <a:r>
              <a:rPr lang="hu-HU" b="1" dirty="0" err="1" smtClean="0"/>
              <a:t>wir</a:t>
            </a:r>
            <a:r>
              <a:rPr lang="hu-HU" b="1" dirty="0" smtClean="0"/>
              <a:t> </a:t>
            </a:r>
            <a:r>
              <a:rPr lang="hu-HU" b="1" dirty="0" err="1" smtClean="0"/>
              <a:t>auch</a:t>
            </a:r>
            <a:r>
              <a:rPr lang="hu-HU" b="1" dirty="0" smtClean="0"/>
              <a:t> </a:t>
            </a:r>
            <a:r>
              <a:rPr lang="de-DE" b="1" dirty="0" smtClean="0"/>
              <a:t>die </a:t>
            </a:r>
            <a:r>
              <a:rPr lang="de-DE" b="1" dirty="0" err="1"/>
              <a:t>aufgeschlagten</a:t>
            </a:r>
            <a:r>
              <a:rPr lang="de-DE" b="1" dirty="0"/>
              <a:t> Eier dazugeben. Beim ständigen Umrühren solange dünsten, bis die Eier gekocht sind.</a:t>
            </a:r>
          </a:p>
          <a:p>
            <a:r>
              <a:rPr lang="de-DE" b="1" dirty="0"/>
              <a:t>Servieren:</a:t>
            </a:r>
          </a:p>
          <a:p>
            <a:r>
              <a:rPr lang="de-DE" b="1" dirty="0"/>
              <a:t>Zum </a:t>
            </a:r>
            <a:r>
              <a:rPr lang="de-DE" b="1" dirty="0" err="1"/>
              <a:t>Letscho</a:t>
            </a:r>
            <a:r>
              <a:rPr lang="de-DE" b="1" dirty="0"/>
              <a:t> wird meistens </a:t>
            </a:r>
            <a:r>
              <a:rPr lang="de-DE" b="1" dirty="0" smtClean="0"/>
              <a:t>Brot gebeten.</a:t>
            </a:r>
            <a:endParaRPr lang="de-DE" b="1" dirty="0"/>
          </a:p>
        </p:txBody>
      </p:sp>
    </p:spTree>
    <p:extLst>
      <p:ext uri="{BB962C8B-B14F-4D97-AF65-F5344CB8AC3E}">
        <p14:creationId xmlns:p14="http://schemas.microsoft.com/office/powerpoint/2010/main" val="719911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Somlauer</a:t>
            </a:r>
            <a:r>
              <a:rPr lang="hu-HU" dirty="0"/>
              <a:t> </a:t>
            </a:r>
            <a:r>
              <a:rPr lang="hu-HU" dirty="0" err="1"/>
              <a:t>Nockerl</a:t>
            </a:r>
            <a:r>
              <a:rPr lang="hu-HU" dirty="0"/>
              <a:t/>
            </a:r>
            <a:br>
              <a:rPr lang="hu-HU" dirty="0"/>
            </a:br>
            <a:endParaRPr lang="hu-HU" dirty="0"/>
          </a:p>
        </p:txBody>
      </p:sp>
      <p:sp>
        <p:nvSpPr>
          <p:cNvPr id="3" name="Tartalom helye 2"/>
          <p:cNvSpPr>
            <a:spLocks noGrp="1"/>
          </p:cNvSpPr>
          <p:nvPr>
            <p:ph idx="1"/>
          </p:nvPr>
        </p:nvSpPr>
        <p:spPr/>
        <p:txBody>
          <a:bodyPr>
            <a:normAutofit fontScale="92500" lnSpcReduction="10000"/>
          </a:bodyPr>
          <a:lstStyle/>
          <a:p>
            <a:r>
              <a:rPr lang="de-DE" b="1" dirty="0"/>
              <a:t>Zu den bekanntesten ungarischen Süßigkeiten gehört die </a:t>
            </a:r>
            <a:r>
              <a:rPr lang="de-DE" b="1" dirty="0" err="1"/>
              <a:t>Somlauer</a:t>
            </a:r>
            <a:r>
              <a:rPr lang="de-DE" b="1" dirty="0"/>
              <a:t> </a:t>
            </a:r>
            <a:r>
              <a:rPr lang="de-DE" b="1" dirty="0" err="1"/>
              <a:t>Nockerl</a:t>
            </a:r>
            <a:r>
              <a:rPr lang="de-DE" b="1" dirty="0"/>
              <a:t>, die von dem Oberkellner des berühmten Gundel Restaurants, namens Karoly </a:t>
            </a:r>
            <a:r>
              <a:rPr lang="de-DE" b="1" dirty="0" err="1"/>
              <a:t>Gollerits</a:t>
            </a:r>
            <a:r>
              <a:rPr lang="de-DE" b="1" dirty="0"/>
              <a:t>, in der 1950er Jahren erfunden wurde. </a:t>
            </a:r>
            <a:endParaRPr lang="hu-HU" b="1" dirty="0" smtClean="0"/>
          </a:p>
          <a:p>
            <a:r>
              <a:rPr lang="de-DE" b="1" dirty="0" smtClean="0"/>
              <a:t>Internationalen </a:t>
            </a:r>
            <a:r>
              <a:rPr lang="de-DE" b="1" dirty="0"/>
              <a:t>Ruhm erlangte die Süßigkeit während der Weltausstellung 1958 in Brüssel und ihr Beliebtheit ist bis heute ungebrochen. Es gibt zahlreiche Rezepte, hierbei das Originale vom Gundel Restaurant</a:t>
            </a:r>
            <a:r>
              <a:rPr lang="de-DE" b="1" dirty="0" smtClean="0"/>
              <a:t>.</a:t>
            </a:r>
            <a:endParaRPr lang="hu-HU" b="1" dirty="0" smtClean="0"/>
          </a:p>
          <a:p>
            <a:r>
              <a:rPr lang="hu-HU" b="1" dirty="0" smtClean="0"/>
              <a:t>Es </a:t>
            </a:r>
            <a:r>
              <a:rPr lang="hu-HU" b="1" dirty="0" err="1" smtClean="0"/>
              <a:t>wird</a:t>
            </a:r>
            <a:r>
              <a:rPr lang="hu-HU" b="1" dirty="0" smtClean="0"/>
              <a:t> </a:t>
            </a:r>
            <a:r>
              <a:rPr lang="hu-HU" b="1" dirty="0" err="1" smtClean="0"/>
              <a:t>zu</a:t>
            </a:r>
            <a:r>
              <a:rPr lang="hu-HU" b="1" dirty="0" smtClean="0"/>
              <a:t> </a:t>
            </a:r>
            <a:r>
              <a:rPr lang="hu-HU" b="1" dirty="0" err="1" smtClean="0"/>
              <a:t>Hause</a:t>
            </a:r>
            <a:r>
              <a:rPr lang="hu-HU" b="1" dirty="0" smtClean="0"/>
              <a:t> </a:t>
            </a:r>
            <a:r>
              <a:rPr lang="hu-HU" b="1" dirty="0" err="1" smtClean="0"/>
              <a:t>nicht</a:t>
            </a:r>
            <a:r>
              <a:rPr lang="hu-HU" b="1" dirty="0" smtClean="0"/>
              <a:t> </a:t>
            </a:r>
            <a:r>
              <a:rPr lang="hu-HU" b="1" dirty="0" err="1" smtClean="0"/>
              <a:t>so</a:t>
            </a:r>
            <a:r>
              <a:rPr lang="hu-HU" b="1" dirty="0" smtClean="0"/>
              <a:t> oft </a:t>
            </a:r>
            <a:r>
              <a:rPr lang="hu-HU" b="1" dirty="0" err="1" smtClean="0"/>
              <a:t>gemacht</a:t>
            </a:r>
            <a:r>
              <a:rPr lang="hu-HU" b="1" dirty="0" smtClean="0"/>
              <a:t>, da es </a:t>
            </a:r>
            <a:r>
              <a:rPr lang="hu-HU" b="1" dirty="0" err="1" smtClean="0"/>
              <a:t>ziemlich</a:t>
            </a:r>
            <a:r>
              <a:rPr lang="hu-HU" b="1" dirty="0" smtClean="0"/>
              <a:t> </a:t>
            </a:r>
            <a:r>
              <a:rPr lang="hu-HU" b="1" dirty="0" err="1" smtClean="0"/>
              <a:t>kompliziert</a:t>
            </a:r>
            <a:r>
              <a:rPr lang="hu-HU" b="1" dirty="0" smtClean="0"/>
              <a:t> </a:t>
            </a:r>
            <a:r>
              <a:rPr lang="hu-HU" b="1" dirty="0" err="1" smtClean="0"/>
              <a:t>ist</a:t>
            </a:r>
            <a:r>
              <a:rPr lang="hu-HU" b="1" dirty="0" smtClean="0"/>
              <a:t>…</a:t>
            </a:r>
          </a:p>
          <a:p>
            <a:r>
              <a:rPr lang="hu-HU" b="1" dirty="0" err="1" smtClean="0"/>
              <a:t>Aber</a:t>
            </a:r>
            <a:r>
              <a:rPr lang="hu-HU" b="1" dirty="0" smtClean="0"/>
              <a:t> du </a:t>
            </a:r>
            <a:r>
              <a:rPr lang="hu-HU" b="1" dirty="0" err="1" smtClean="0"/>
              <a:t>kannst</a:t>
            </a:r>
            <a:r>
              <a:rPr lang="hu-HU" b="1" dirty="0" smtClean="0"/>
              <a:t> es in </a:t>
            </a:r>
            <a:r>
              <a:rPr lang="hu-HU" b="1" dirty="0" err="1" smtClean="0"/>
              <a:t>allen</a:t>
            </a:r>
            <a:r>
              <a:rPr lang="hu-HU" b="1" dirty="0" smtClean="0"/>
              <a:t> </a:t>
            </a:r>
            <a:r>
              <a:rPr lang="hu-HU" b="1" dirty="0" err="1" smtClean="0"/>
              <a:t>Cafes</a:t>
            </a:r>
            <a:r>
              <a:rPr lang="hu-HU" b="1" dirty="0" smtClean="0"/>
              <a:t> </a:t>
            </a:r>
            <a:r>
              <a:rPr lang="hu-HU" b="1" dirty="0" err="1" smtClean="0"/>
              <a:t>bekommen</a:t>
            </a:r>
            <a:r>
              <a:rPr lang="hu-HU" b="1" dirty="0"/>
              <a:t> </a:t>
            </a:r>
            <a:r>
              <a:rPr lang="hu-HU" b="1" dirty="0" smtClean="0">
                <a:sym typeface="Wingdings" panose="05000000000000000000" pitchFamily="2" charset="2"/>
              </a:rPr>
              <a:t></a:t>
            </a:r>
            <a:endParaRPr lang="hu-HU" dirty="0"/>
          </a:p>
        </p:txBody>
      </p:sp>
    </p:spTree>
    <p:extLst>
      <p:ext uri="{BB962C8B-B14F-4D97-AF65-F5344CB8AC3E}">
        <p14:creationId xmlns:p14="http://schemas.microsoft.com/office/powerpoint/2010/main" val="1145392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Natürlich</a:t>
            </a:r>
            <a:r>
              <a:rPr lang="hu-HU" dirty="0" smtClean="0"/>
              <a:t> </a:t>
            </a:r>
            <a:r>
              <a:rPr lang="hu-HU" dirty="0" err="1" smtClean="0"/>
              <a:t>schmeckt</a:t>
            </a:r>
            <a:r>
              <a:rPr lang="hu-HU" dirty="0" smtClean="0"/>
              <a:t> es </a:t>
            </a:r>
            <a:r>
              <a:rPr lang="hu-HU" dirty="0" err="1" smtClean="0"/>
              <a:t>selbstgemacht</a:t>
            </a:r>
            <a:r>
              <a:rPr lang="hu-HU" dirty="0" smtClean="0"/>
              <a:t> am </a:t>
            </a:r>
            <a:r>
              <a:rPr lang="hu-HU" dirty="0" err="1" smtClean="0"/>
              <a:t>besten</a:t>
            </a:r>
            <a:r>
              <a:rPr lang="hu-HU" dirty="0" smtClean="0"/>
              <a:t>!</a:t>
            </a:r>
            <a:endParaRPr lang="hu-HU" dirty="0"/>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5262" y="2087418"/>
            <a:ext cx="6485451" cy="3848245"/>
          </a:xfrm>
        </p:spPr>
      </p:pic>
    </p:spTree>
    <p:extLst>
      <p:ext uri="{BB962C8B-B14F-4D97-AF65-F5344CB8AC3E}">
        <p14:creationId xmlns:p14="http://schemas.microsoft.com/office/powerpoint/2010/main" val="464486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t>Zutaten</a:t>
            </a:r>
            <a:r>
              <a:rPr lang="hu-HU" b="1" dirty="0"/>
              <a:t> </a:t>
            </a:r>
            <a:r>
              <a:rPr lang="hu-HU" b="1" dirty="0" err="1"/>
              <a:t>für</a:t>
            </a:r>
            <a:r>
              <a:rPr lang="hu-HU" b="1" dirty="0"/>
              <a:t> 5 </a:t>
            </a:r>
            <a:r>
              <a:rPr lang="hu-HU" b="1" dirty="0" err="1"/>
              <a:t>Personen</a:t>
            </a:r>
            <a:r>
              <a:rPr lang="hu-HU" b="1" dirty="0"/>
              <a:t>:</a:t>
            </a:r>
            <a:endParaRPr lang="hu-HU" dirty="0"/>
          </a:p>
        </p:txBody>
      </p:sp>
      <p:sp>
        <p:nvSpPr>
          <p:cNvPr id="3" name="Tartalom helye 2"/>
          <p:cNvSpPr>
            <a:spLocks noGrp="1"/>
          </p:cNvSpPr>
          <p:nvPr>
            <p:ph idx="1"/>
          </p:nvPr>
        </p:nvSpPr>
        <p:spPr/>
        <p:txBody>
          <a:bodyPr>
            <a:normAutofit fontScale="92500" lnSpcReduction="10000"/>
          </a:bodyPr>
          <a:lstStyle/>
          <a:p>
            <a:r>
              <a:rPr lang="hu-HU" dirty="0"/>
              <a:t>100 ml Rum, 80 g </a:t>
            </a:r>
            <a:r>
              <a:rPr lang="hu-HU" dirty="0" err="1"/>
              <a:t>Rosinen</a:t>
            </a:r>
            <a:r>
              <a:rPr lang="hu-HU" dirty="0"/>
              <a:t>, 100 g </a:t>
            </a:r>
            <a:r>
              <a:rPr lang="hu-HU" dirty="0" err="1"/>
              <a:t>Walnuss</a:t>
            </a:r>
            <a:r>
              <a:rPr lang="hu-HU" dirty="0"/>
              <a:t> (</a:t>
            </a:r>
            <a:r>
              <a:rPr lang="hu-HU" dirty="0" err="1"/>
              <a:t>gerieben</a:t>
            </a:r>
            <a:r>
              <a:rPr lang="hu-HU" dirty="0"/>
              <a:t>)</a:t>
            </a:r>
          </a:p>
          <a:p>
            <a:r>
              <a:rPr lang="hu-HU" i="1" dirty="0"/>
              <a:t>Für den </a:t>
            </a:r>
            <a:r>
              <a:rPr lang="hu-HU" i="1" dirty="0" err="1"/>
              <a:t>Biskuitteig</a:t>
            </a:r>
            <a:r>
              <a:rPr lang="hu-HU" i="1" dirty="0"/>
              <a:t>:</a:t>
            </a:r>
            <a:endParaRPr lang="hu-HU" dirty="0"/>
          </a:p>
          <a:p>
            <a:r>
              <a:rPr lang="hu-HU" dirty="0"/>
              <a:t>8 </a:t>
            </a:r>
            <a:r>
              <a:rPr lang="hu-HU" dirty="0" err="1"/>
              <a:t>Stück</a:t>
            </a:r>
            <a:r>
              <a:rPr lang="hu-HU" dirty="0"/>
              <a:t> </a:t>
            </a:r>
            <a:r>
              <a:rPr lang="hu-HU" dirty="0" err="1"/>
              <a:t>Eier</a:t>
            </a:r>
            <a:r>
              <a:rPr lang="hu-HU" dirty="0"/>
              <a:t>, 160 g </a:t>
            </a:r>
            <a:r>
              <a:rPr lang="hu-HU" dirty="0" err="1"/>
              <a:t>Zucker</a:t>
            </a:r>
            <a:r>
              <a:rPr lang="hu-HU" dirty="0"/>
              <a:t>, 160 g </a:t>
            </a:r>
            <a:r>
              <a:rPr lang="hu-HU" dirty="0" err="1"/>
              <a:t>Mehl</a:t>
            </a:r>
            <a:r>
              <a:rPr lang="hu-HU" dirty="0"/>
              <a:t>, 20 g </a:t>
            </a:r>
            <a:r>
              <a:rPr lang="hu-HU" dirty="0" err="1"/>
              <a:t>Kakao</a:t>
            </a:r>
            <a:endParaRPr lang="hu-HU" dirty="0"/>
          </a:p>
          <a:p>
            <a:r>
              <a:rPr lang="hu-HU" i="1" dirty="0"/>
              <a:t>Für </a:t>
            </a:r>
            <a:r>
              <a:rPr lang="hu-HU" i="1" dirty="0" err="1"/>
              <a:t>die</a:t>
            </a:r>
            <a:r>
              <a:rPr lang="hu-HU" i="1" dirty="0"/>
              <a:t> </a:t>
            </a:r>
            <a:r>
              <a:rPr lang="hu-HU" i="1" dirty="0" err="1"/>
              <a:t>Vanillecreme</a:t>
            </a:r>
            <a:r>
              <a:rPr lang="hu-HU" i="1" dirty="0"/>
              <a:t>:</a:t>
            </a:r>
            <a:endParaRPr lang="hu-HU" dirty="0"/>
          </a:p>
          <a:p>
            <a:r>
              <a:rPr lang="hu-HU" dirty="0"/>
              <a:t>0,5 l </a:t>
            </a:r>
            <a:r>
              <a:rPr lang="hu-HU" dirty="0" err="1"/>
              <a:t>Milch</a:t>
            </a:r>
            <a:r>
              <a:rPr lang="hu-HU" dirty="0"/>
              <a:t>, 1 </a:t>
            </a:r>
            <a:r>
              <a:rPr lang="hu-HU" dirty="0" err="1"/>
              <a:t>Vanilleschote</a:t>
            </a:r>
            <a:r>
              <a:rPr lang="hu-HU" dirty="0"/>
              <a:t>, 4 </a:t>
            </a:r>
            <a:r>
              <a:rPr lang="hu-HU" dirty="0" err="1"/>
              <a:t>Stück</a:t>
            </a:r>
            <a:r>
              <a:rPr lang="hu-HU" dirty="0"/>
              <a:t> </a:t>
            </a:r>
            <a:r>
              <a:rPr lang="hu-HU" dirty="0" err="1"/>
              <a:t>Eier</a:t>
            </a:r>
            <a:r>
              <a:rPr lang="hu-HU" dirty="0"/>
              <a:t>, 100 g </a:t>
            </a:r>
            <a:r>
              <a:rPr lang="hu-HU" dirty="0" err="1"/>
              <a:t>Zucker</a:t>
            </a:r>
            <a:r>
              <a:rPr lang="hu-HU" dirty="0"/>
              <a:t>, 30 g </a:t>
            </a:r>
            <a:r>
              <a:rPr lang="hu-HU" dirty="0" err="1"/>
              <a:t>Mehl</a:t>
            </a:r>
            <a:endParaRPr lang="hu-HU" dirty="0"/>
          </a:p>
          <a:p>
            <a:r>
              <a:rPr lang="hu-HU" i="1" dirty="0"/>
              <a:t>Für den </a:t>
            </a:r>
            <a:r>
              <a:rPr lang="hu-HU" i="1" dirty="0" err="1"/>
              <a:t>Sirup</a:t>
            </a:r>
            <a:r>
              <a:rPr lang="hu-HU" i="1" dirty="0"/>
              <a:t>:</a:t>
            </a:r>
            <a:endParaRPr lang="hu-HU" dirty="0"/>
          </a:p>
          <a:p>
            <a:r>
              <a:rPr lang="hu-HU" dirty="0"/>
              <a:t>200 g </a:t>
            </a:r>
            <a:r>
              <a:rPr lang="hu-HU" dirty="0" err="1"/>
              <a:t>Zucker</a:t>
            </a:r>
            <a:r>
              <a:rPr lang="hu-HU" dirty="0"/>
              <a:t>, 300 ml </a:t>
            </a:r>
            <a:r>
              <a:rPr lang="hu-HU" dirty="0" err="1"/>
              <a:t>Wasser</a:t>
            </a:r>
            <a:r>
              <a:rPr lang="hu-HU" dirty="0"/>
              <a:t>, 20 g </a:t>
            </a:r>
            <a:r>
              <a:rPr lang="hu-HU" dirty="0" err="1"/>
              <a:t>Kakao</a:t>
            </a:r>
            <a:r>
              <a:rPr lang="hu-HU" dirty="0"/>
              <a:t>, </a:t>
            </a:r>
            <a:r>
              <a:rPr lang="hu-HU" dirty="0" err="1"/>
              <a:t>Zitronenschale</a:t>
            </a:r>
            <a:r>
              <a:rPr lang="hu-HU" dirty="0"/>
              <a:t>, </a:t>
            </a:r>
            <a:r>
              <a:rPr lang="hu-HU" dirty="0" err="1"/>
              <a:t>Orangenschale</a:t>
            </a:r>
            <a:endParaRPr lang="hu-HU" dirty="0"/>
          </a:p>
          <a:p>
            <a:r>
              <a:rPr lang="hu-HU" i="1" dirty="0" err="1"/>
              <a:t>Zum</a:t>
            </a:r>
            <a:r>
              <a:rPr lang="hu-HU" i="1" dirty="0"/>
              <a:t> </a:t>
            </a:r>
            <a:r>
              <a:rPr lang="hu-HU" i="1" dirty="0" err="1"/>
              <a:t>Servieren</a:t>
            </a:r>
            <a:r>
              <a:rPr lang="hu-HU" i="1" dirty="0"/>
              <a:t>:</a:t>
            </a:r>
            <a:endParaRPr lang="hu-HU" dirty="0"/>
          </a:p>
          <a:p>
            <a:r>
              <a:rPr lang="hu-HU" dirty="0"/>
              <a:t>300 g </a:t>
            </a:r>
            <a:r>
              <a:rPr lang="hu-HU" dirty="0" err="1"/>
              <a:t>geschlagene</a:t>
            </a:r>
            <a:r>
              <a:rPr lang="hu-HU" dirty="0"/>
              <a:t> </a:t>
            </a:r>
            <a:r>
              <a:rPr lang="hu-HU" dirty="0" err="1"/>
              <a:t>süße</a:t>
            </a:r>
            <a:r>
              <a:rPr lang="hu-HU" dirty="0"/>
              <a:t> </a:t>
            </a:r>
            <a:r>
              <a:rPr lang="hu-HU" dirty="0" err="1"/>
              <a:t>Sahne</a:t>
            </a:r>
            <a:r>
              <a:rPr lang="hu-HU" dirty="0"/>
              <a:t>, 3 </a:t>
            </a:r>
            <a:r>
              <a:rPr lang="hu-HU" dirty="0" err="1"/>
              <a:t>Portion</a:t>
            </a:r>
            <a:r>
              <a:rPr lang="hu-HU" dirty="0"/>
              <a:t> </a:t>
            </a:r>
            <a:r>
              <a:rPr lang="hu-HU" dirty="0" err="1"/>
              <a:t>Schokoladensoße</a:t>
            </a:r>
            <a:endParaRPr lang="hu-HU" dirty="0"/>
          </a:p>
          <a:p>
            <a:endParaRPr lang="hu-HU" dirty="0"/>
          </a:p>
        </p:txBody>
      </p:sp>
    </p:spTree>
    <p:extLst>
      <p:ext uri="{BB962C8B-B14F-4D97-AF65-F5344CB8AC3E}">
        <p14:creationId xmlns:p14="http://schemas.microsoft.com/office/powerpoint/2010/main" val="3422926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t>Zubereitung</a:t>
            </a:r>
            <a:r>
              <a:rPr lang="hu-HU" b="1" dirty="0"/>
              <a:t>:</a:t>
            </a:r>
            <a:endParaRPr lang="hu-HU" dirty="0"/>
          </a:p>
        </p:txBody>
      </p:sp>
      <p:sp>
        <p:nvSpPr>
          <p:cNvPr id="3" name="Tartalom helye 2"/>
          <p:cNvSpPr>
            <a:spLocks noGrp="1"/>
          </p:cNvSpPr>
          <p:nvPr>
            <p:ph idx="1"/>
          </p:nvPr>
        </p:nvSpPr>
        <p:spPr/>
        <p:txBody>
          <a:bodyPr>
            <a:normAutofit lnSpcReduction="10000"/>
          </a:bodyPr>
          <a:lstStyle/>
          <a:p>
            <a:r>
              <a:rPr lang="de-DE" dirty="0"/>
              <a:t>Für die </a:t>
            </a:r>
            <a:r>
              <a:rPr lang="de-DE" dirty="0" err="1"/>
              <a:t>Somlauer</a:t>
            </a:r>
            <a:r>
              <a:rPr lang="de-DE" dirty="0"/>
              <a:t> </a:t>
            </a:r>
            <a:r>
              <a:rPr lang="de-DE" dirty="0" err="1"/>
              <a:t>Nockerl</a:t>
            </a:r>
            <a:r>
              <a:rPr lang="de-DE" dirty="0"/>
              <a:t> zuerst die Rosinen in Rum einlegen und durchziehen lassen, bzw. 100 g Walnuss reiben.</a:t>
            </a:r>
          </a:p>
          <a:p>
            <a:r>
              <a:rPr lang="de-DE" dirty="0"/>
              <a:t>Für den Biskuitteig Eiweiß und Zucker mit dem Rührgerät schaumig schlagen. Die Dotter und das Mehl nach und nach einrühren. Die Biskuitmasse in drei gleich große Teile teilen.</a:t>
            </a:r>
          </a:p>
          <a:p>
            <a:r>
              <a:rPr lang="de-DE" dirty="0"/>
              <a:t>Das Kakaopulver durch ein Sieb streichen und unter einen Teil der Masse unterheben, bis die Biskuitmasse eine gleichmäßige Farbe hat. Unter die zweite Hälfte 40 g geriebene Walnüsse unterrühren. Der dritte Teil bleibt „</a:t>
            </a:r>
            <a:r>
              <a:rPr lang="de-DE" dirty="0" err="1"/>
              <a:t>natur</a:t>
            </a:r>
            <a:r>
              <a:rPr lang="de-DE" dirty="0"/>
              <a:t>“. Drei Backbleche mit Backpapier auslegen, je einen Teil auf ein Blech streichen und backen.</a:t>
            </a:r>
          </a:p>
          <a:p>
            <a:endParaRPr lang="hu-HU" dirty="0"/>
          </a:p>
        </p:txBody>
      </p:sp>
    </p:spTree>
    <p:extLst>
      <p:ext uri="{BB962C8B-B14F-4D97-AF65-F5344CB8AC3E}">
        <p14:creationId xmlns:p14="http://schemas.microsoft.com/office/powerpoint/2010/main" val="215284762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19</TotalTime>
  <Words>775</Words>
  <Application>Microsoft Office PowerPoint</Application>
  <PresentationFormat>Szélesvásznú</PresentationFormat>
  <Paragraphs>49</Paragraphs>
  <Slides>12</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12</vt:i4>
      </vt:variant>
    </vt:vector>
  </HeadingPairs>
  <TitlesOfParts>
    <vt:vector size="16" baseType="lpstr">
      <vt:lpstr>Arial</vt:lpstr>
      <vt:lpstr>Trebuchet MS</vt:lpstr>
      <vt:lpstr>Wingdings</vt:lpstr>
      <vt:lpstr>Berlin</vt:lpstr>
      <vt:lpstr>Koch etwas Ungarisches! </vt:lpstr>
      <vt:lpstr>LETSCHO</vt:lpstr>
      <vt:lpstr>Letscho mag jeder! </vt:lpstr>
      <vt:lpstr>Zutaten für 4 Personen:</vt:lpstr>
      <vt:lpstr>Zubereitung</vt:lpstr>
      <vt:lpstr>Somlauer Nockerl </vt:lpstr>
      <vt:lpstr>Natürlich schmeckt es selbstgemacht am besten!</vt:lpstr>
      <vt:lpstr>Zutaten für 5 Personen:</vt:lpstr>
      <vt:lpstr>Zubereitung:</vt:lpstr>
      <vt:lpstr>Zubereitung:</vt:lpstr>
      <vt:lpstr>Zubereitung:</vt:lpstr>
      <vt:lpstr>Servieren: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Koch etwas Ungarisches!</dc:title>
  <dc:creator>Hegedüs Beáta</dc:creator>
  <cp:lastModifiedBy>Hegedüs Beáta</cp:lastModifiedBy>
  <cp:revision>5</cp:revision>
  <dcterms:created xsi:type="dcterms:W3CDTF">2021-06-23T11:00:46Z</dcterms:created>
  <dcterms:modified xsi:type="dcterms:W3CDTF">2021-06-23T11:20:05Z</dcterms:modified>
</cp:coreProperties>
</file>