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1" r:id="rId6"/>
    <p:sldId id="256" r:id="rId7"/>
    <p:sldId id="258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Unesco in kroatien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839" y="4119016"/>
            <a:ext cx="8767860" cy="1388165"/>
          </a:xfrm>
        </p:spPr>
        <p:txBody>
          <a:bodyPr/>
          <a:lstStyle/>
          <a:p>
            <a:r>
              <a:rPr lang="hr-HR" dirty="0"/>
              <a:t>Izabela Vereš, Ivana Olujić, Aquila Mikuška</a:t>
            </a:r>
          </a:p>
        </p:txBody>
      </p:sp>
    </p:spTree>
    <p:extLst>
      <p:ext uri="{BB962C8B-B14F-4D97-AF65-F5344CB8AC3E}">
        <p14:creationId xmlns:p14="http://schemas.microsoft.com/office/powerpoint/2010/main" val="379952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245918"/>
            <a:ext cx="9875520" cy="1356360"/>
          </a:xfrm>
        </p:spPr>
        <p:txBody>
          <a:bodyPr/>
          <a:lstStyle/>
          <a:p>
            <a:r>
              <a:rPr lang="hr-HR" dirty="0"/>
              <a:t>Einführung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3" y="1248987"/>
            <a:ext cx="10732875" cy="4912822"/>
          </a:xfrm>
        </p:spPr>
        <p:txBody>
          <a:bodyPr>
            <a:noAutofit/>
          </a:bodyPr>
          <a:lstStyle/>
          <a:p>
            <a:r>
              <a:rPr lang="de-DE" sz="1800" dirty="0"/>
              <a:t>Kroatien k</a:t>
            </a:r>
            <a:r>
              <a:rPr lang="hr-HR" sz="1800" dirty="0"/>
              <a:t>ann</a:t>
            </a:r>
            <a:r>
              <a:rPr lang="de-DE" sz="1800" dirty="0"/>
              <a:t> sich mit sogar </a:t>
            </a:r>
            <a:r>
              <a:rPr lang="de-DE" sz="1800" b="1" dirty="0"/>
              <a:t>zehn kultur-historische und natürliche </a:t>
            </a:r>
            <a:r>
              <a:rPr lang="hr-HR" sz="1800" b="1" dirty="0"/>
              <a:t>S</a:t>
            </a:r>
            <a:r>
              <a:rPr lang="de-DE" sz="1800" b="1" dirty="0"/>
              <a:t>chönheit</a:t>
            </a:r>
            <a:r>
              <a:rPr lang="de-DE" sz="1800" dirty="0"/>
              <a:t> zu loben die auf der UNESCO-Liste stehen.</a:t>
            </a:r>
            <a:endParaRPr lang="hr-HR" sz="1800" dirty="0"/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Diokletianpalast in Split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Euphrasianische Basilika in Poreč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Plitvicer Seen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Romanische Stadt Trogir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Altstadt Dubrovnik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Kathedrale in Šibenik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Ebene von Stari Grad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Stećci – mittelalterliche Grabsteine</a:t>
            </a:r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Venezianisches Verteidigungssystem </a:t>
            </a:r>
            <a:r>
              <a:rPr lang="de-DE" sz="1800" dirty="0"/>
              <a:t>aus dem 16. und 17. Jahrhundert</a:t>
            </a:r>
            <a:endParaRPr lang="hr-HR" sz="1800" dirty="0"/>
          </a:p>
          <a:p>
            <a:pPr marL="388620" indent="-342900">
              <a:buFont typeface="+mj-lt"/>
              <a:buAutoNum type="arabicPeriod"/>
            </a:pPr>
            <a:r>
              <a:rPr lang="hr-HR" sz="1800" dirty="0"/>
              <a:t>Ursprüngliche </a:t>
            </a:r>
            <a:r>
              <a:rPr lang="de-DE" sz="1800" dirty="0"/>
              <a:t>und </a:t>
            </a:r>
            <a:r>
              <a:rPr lang="hr-HR" sz="1800" dirty="0"/>
              <a:t>uralte</a:t>
            </a:r>
            <a:r>
              <a:rPr lang="de-DE" sz="1800" dirty="0"/>
              <a:t> Buchenwälder der Karpaten und anderer Regionen Europas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74" y="1722268"/>
            <a:ext cx="5587714" cy="35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hr-HR" sz="6600" cap="none" dirty="0"/>
              <a:t>Plitvicer Seen</a:t>
            </a:r>
            <a:endParaRPr lang="en-US" sz="66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09" y="318101"/>
            <a:ext cx="5739195" cy="33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3" y="519546"/>
            <a:ext cx="5619867" cy="4038600"/>
          </a:xfrm>
        </p:spPr>
        <p:txBody>
          <a:bodyPr/>
          <a:lstStyle/>
          <a:p>
            <a:r>
              <a:rPr lang="hr-HR" dirty="0"/>
              <a:t>Einer der ältersten Nationalparken in Kroatien.</a:t>
            </a:r>
          </a:p>
          <a:p>
            <a:r>
              <a:rPr lang="hr-HR" dirty="0"/>
              <a:t>Erklärt zum Nationalpark 1949. </a:t>
            </a:r>
          </a:p>
          <a:p>
            <a:r>
              <a:rPr lang="hr-HR" dirty="0"/>
              <a:t>Oberfläche 29.685 ha</a:t>
            </a:r>
          </a:p>
          <a:p>
            <a:r>
              <a:rPr lang="hr-HR" dirty="0"/>
              <a:t>Einer der erste weltweit erklärten natürlichen Erben von UNESCO (1979.).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8886">
            <a:off x="6017396" y="666027"/>
            <a:ext cx="5303695" cy="397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3238988"/>
            <a:ext cx="4755573" cy="31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1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529937"/>
            <a:ext cx="5548746" cy="4038600"/>
          </a:xfrm>
        </p:spPr>
        <p:txBody>
          <a:bodyPr/>
          <a:lstStyle/>
          <a:p>
            <a:r>
              <a:rPr lang="hr-HR" dirty="0"/>
              <a:t>Es ist ein Wald- Bergen gebiet in welchen sich 16 Seen befinden.</a:t>
            </a:r>
          </a:p>
          <a:p>
            <a:r>
              <a:rPr lang="hr-HR" dirty="0"/>
              <a:t>Seen sind miteinander durch Wasserfälle verbunden.</a:t>
            </a:r>
          </a:p>
          <a:p>
            <a:r>
              <a:rPr lang="hr-HR" dirty="0"/>
              <a:t>Die Seen sind auf Obere und Untere Seen verteilt.</a:t>
            </a:r>
          </a:p>
          <a:p>
            <a:r>
              <a:rPr lang="hr-HR" dirty="0"/>
              <a:t>Die befindet sich zwischen den Bergen Mala Kapela und Plješivica.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3803472"/>
            <a:ext cx="5351318" cy="2716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86" y="529937"/>
            <a:ext cx="3181350" cy="49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6" y="633846"/>
            <a:ext cx="6279640" cy="4038600"/>
          </a:xfrm>
        </p:spPr>
        <p:txBody>
          <a:bodyPr/>
          <a:lstStyle/>
          <a:p>
            <a:r>
              <a:rPr lang="hr-HR" dirty="0"/>
              <a:t>Während der Winter frieren die Seen </a:t>
            </a:r>
            <a:r>
              <a:rPr lang="hr-HR"/>
              <a:t>und Wasserfällen</a:t>
            </a:r>
            <a:r>
              <a:rPr lang="hr-HR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6" y="468415"/>
            <a:ext cx="4506327" cy="290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6" y="1532883"/>
            <a:ext cx="4396005" cy="2930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28" y="3372493"/>
            <a:ext cx="4603172" cy="30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4717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7C456-CC1D-4991-B397-26B0CCF834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0</TotalTime>
  <Words>157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Corbel</vt:lpstr>
      <vt:lpstr>Basis</vt:lpstr>
      <vt:lpstr>Unesco in kroatien</vt:lpstr>
      <vt:lpstr>Einführung</vt:lpstr>
      <vt:lpstr>Plitvicer Seen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2020-10-31T09:15:11Z</dcterms:created>
  <dcterms:modified xsi:type="dcterms:W3CDTF">2020-11-01T16:49:46Z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