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7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5FB6B92-5F42-4510-A58F-251DF7CB751B}">
          <p14:sldIdLst>
            <p14:sldId id="256"/>
            <p14:sldId id="263"/>
            <p14:sldId id="260"/>
            <p14:sldId id="257"/>
            <p14:sldId id="258"/>
            <p14:sldId id="259"/>
          </p14:sldIdLst>
        </p14:section>
        <p14:section name="Oddíl bez názvu" id="{791C084D-CF17-4F23-A018-36961C612DCD}">
          <p14:sldIdLst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57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348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458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654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031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125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521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785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717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34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07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5F19B-E952-4467-9681-CAD4793FA567}" type="datetimeFigureOut">
              <a:rPr lang="sk-SK" smtClean="0"/>
              <a:t>13.1.2016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1CC98-6123-4587-8D2B-FCA8DD8BF0B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766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dirty="0" err="1" smtClean="0">
                <a:solidFill>
                  <a:srgbClr val="C00000"/>
                </a:solidFill>
              </a:rPr>
              <a:t>Wohin</a:t>
            </a:r>
            <a:r>
              <a:rPr lang="sk-SK" sz="5400" dirty="0" smtClean="0">
                <a:solidFill>
                  <a:srgbClr val="C00000"/>
                </a:solidFill>
              </a:rPr>
              <a:t> </a:t>
            </a:r>
            <a:r>
              <a:rPr lang="sk-SK" sz="5400" dirty="0" err="1" smtClean="0">
                <a:solidFill>
                  <a:srgbClr val="C00000"/>
                </a:solidFill>
              </a:rPr>
              <a:t>gehst</a:t>
            </a:r>
            <a:r>
              <a:rPr lang="sk-SK" sz="5400" dirty="0" smtClean="0">
                <a:solidFill>
                  <a:srgbClr val="C00000"/>
                </a:solidFill>
              </a:rPr>
              <a:t> </a:t>
            </a:r>
            <a:r>
              <a:rPr lang="sk-SK" sz="5400" dirty="0" err="1" smtClean="0">
                <a:solidFill>
                  <a:srgbClr val="C00000"/>
                </a:solidFill>
              </a:rPr>
              <a:t>du</a:t>
            </a:r>
            <a:r>
              <a:rPr lang="sk-SK" sz="5400" dirty="0" smtClean="0">
                <a:solidFill>
                  <a:srgbClr val="C00000"/>
                </a:solidFill>
              </a:rPr>
              <a:t>?</a:t>
            </a:r>
            <a:endParaRPr lang="sk-SK" sz="5400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solidFill>
                  <a:schemeClr val="accent6">
                    <a:lumMod val="75000"/>
                  </a:schemeClr>
                </a:solidFill>
              </a:rPr>
              <a:t>Akkusativ</a:t>
            </a:r>
            <a:endParaRPr lang="sk-SK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3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268" y="116632"/>
            <a:ext cx="8488220" cy="1143000"/>
          </a:xfrm>
        </p:spPr>
        <p:txBody>
          <a:bodyPr>
            <a:normAutofit/>
          </a:bodyPr>
          <a:lstStyle/>
          <a:p>
            <a:r>
              <a:rPr lang="sk-SK" sz="3200" dirty="0" err="1" smtClean="0">
                <a:solidFill>
                  <a:srgbClr val="00B050"/>
                </a:solidFill>
              </a:rPr>
              <a:t>Wohin</a:t>
            </a:r>
            <a:r>
              <a:rPr lang="sk-SK" sz="3200" dirty="0" smtClean="0">
                <a:solidFill>
                  <a:srgbClr val="00B050"/>
                </a:solidFill>
              </a:rPr>
              <a:t> </a:t>
            </a:r>
            <a:r>
              <a:rPr lang="sk-SK" sz="3200" dirty="0" err="1" smtClean="0">
                <a:solidFill>
                  <a:srgbClr val="00B050"/>
                </a:solidFill>
              </a:rPr>
              <a:t>geht</a:t>
            </a:r>
            <a:r>
              <a:rPr lang="sk-SK" sz="3200" dirty="0" smtClean="0">
                <a:solidFill>
                  <a:srgbClr val="00B050"/>
                </a:solidFill>
              </a:rPr>
              <a:t> Andrea am </a:t>
            </a:r>
            <a:r>
              <a:rPr lang="sk-SK" sz="3200" dirty="0" err="1" smtClean="0">
                <a:solidFill>
                  <a:srgbClr val="00B050"/>
                </a:solidFill>
              </a:rPr>
              <a:t>Freitag</a:t>
            </a:r>
            <a:r>
              <a:rPr lang="sk-SK" sz="3200" dirty="0" smtClean="0">
                <a:solidFill>
                  <a:srgbClr val="00B050"/>
                </a:solidFill>
              </a:rPr>
              <a:t>?</a:t>
            </a:r>
            <a:endParaRPr lang="sk-SK" sz="3200" dirty="0">
              <a:solidFill>
                <a:srgbClr val="00B05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584" y="1058251"/>
            <a:ext cx="4500360" cy="252520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1903"/>
            <a:ext cx="3780420" cy="252028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11103"/>
            <a:ext cx="3787306" cy="252028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125977"/>
            <a:ext cx="3358018" cy="2090531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45022" y="3068960"/>
            <a:ext cx="3306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FFFF00"/>
                </a:solidFill>
              </a:rPr>
              <a:t>a</a:t>
            </a:r>
            <a:r>
              <a:rPr lang="sk-SK" sz="2800" dirty="0" smtClean="0">
                <a:solidFill>
                  <a:srgbClr val="FFFF00"/>
                </a:solidFill>
              </a:rPr>
              <a:t>m </a:t>
            </a:r>
            <a:r>
              <a:rPr lang="sk-SK" sz="2800" dirty="0" err="1" smtClean="0">
                <a:solidFill>
                  <a:srgbClr val="FFFF00"/>
                </a:solidFill>
              </a:rPr>
              <a:t>Freitagvormittag</a:t>
            </a:r>
            <a:endParaRPr lang="sk-SK" sz="2800" dirty="0">
              <a:solidFill>
                <a:srgbClr val="FFFF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932040" y="3115126"/>
            <a:ext cx="3367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>
                <a:solidFill>
                  <a:srgbClr val="FFFF00"/>
                </a:solidFill>
              </a:rPr>
              <a:t>am </a:t>
            </a:r>
            <a:r>
              <a:rPr lang="sk-SK" sz="2800" dirty="0" err="1" smtClean="0">
                <a:solidFill>
                  <a:srgbClr val="FFFF00"/>
                </a:solidFill>
              </a:rPr>
              <a:t>Freitagnachmittag</a:t>
            </a:r>
            <a:endParaRPr lang="sk-SK" sz="2800" dirty="0">
              <a:solidFill>
                <a:srgbClr val="FFFF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45023" y="6031842"/>
            <a:ext cx="2635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 smtClean="0">
                <a:solidFill>
                  <a:srgbClr val="FFFF00"/>
                </a:solidFill>
              </a:rPr>
              <a:t>am </a:t>
            </a:r>
            <a:r>
              <a:rPr lang="sk-SK" sz="2800" dirty="0" err="1" smtClean="0">
                <a:solidFill>
                  <a:srgbClr val="FFFF00"/>
                </a:solidFill>
              </a:rPr>
              <a:t>Freitagabend</a:t>
            </a:r>
            <a:endParaRPr lang="sk-SK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0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solidFill>
                  <a:srgbClr val="CC3300"/>
                </a:solidFill>
              </a:rPr>
              <a:t>g</a:t>
            </a:r>
            <a:r>
              <a:rPr lang="sk-SK" dirty="0" err="1" smtClean="0">
                <a:solidFill>
                  <a:srgbClr val="CC3300"/>
                </a:solidFill>
              </a:rPr>
              <a:t>ehen</a:t>
            </a:r>
            <a:r>
              <a:rPr lang="sk-SK" dirty="0" smtClean="0">
                <a:solidFill>
                  <a:srgbClr val="CC3300"/>
                </a:solidFill>
              </a:rPr>
              <a:t> - ísť, chodiť</a:t>
            </a:r>
            <a:endParaRPr lang="sk-SK" dirty="0">
              <a:solidFill>
                <a:srgbClr val="CC33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i</a:t>
            </a:r>
            <a:r>
              <a:rPr lang="sk-SK" sz="3600" dirty="0" smtClean="0"/>
              <a:t>ch   </a:t>
            </a:r>
            <a:r>
              <a:rPr lang="sk-SK" sz="3600" dirty="0" err="1" smtClean="0"/>
              <a:t>geh</a:t>
            </a:r>
            <a:r>
              <a:rPr lang="sk-SK" sz="3600" dirty="0" err="1" smtClean="0">
                <a:solidFill>
                  <a:srgbClr val="00B050"/>
                </a:solidFill>
              </a:rPr>
              <a:t>e</a:t>
            </a:r>
            <a:endParaRPr lang="sk-SK" sz="3600" dirty="0" smtClean="0"/>
          </a:p>
          <a:p>
            <a:r>
              <a:rPr lang="sk-SK" sz="3600" dirty="0" err="1"/>
              <a:t>d</a:t>
            </a:r>
            <a:r>
              <a:rPr lang="sk-SK" sz="3600" dirty="0" err="1" smtClean="0"/>
              <a:t>u</a:t>
            </a:r>
            <a:r>
              <a:rPr lang="sk-SK" sz="3600" dirty="0" smtClean="0"/>
              <a:t>   </a:t>
            </a:r>
            <a:r>
              <a:rPr lang="sk-SK" sz="3600" dirty="0" err="1" smtClean="0"/>
              <a:t>geh</a:t>
            </a:r>
            <a:r>
              <a:rPr lang="sk-SK" sz="3600" dirty="0" err="1" smtClean="0">
                <a:solidFill>
                  <a:srgbClr val="00B050"/>
                </a:solidFill>
              </a:rPr>
              <a:t>st</a:t>
            </a:r>
            <a:endParaRPr lang="sk-SK" sz="3600" dirty="0" smtClean="0"/>
          </a:p>
          <a:p>
            <a:r>
              <a:rPr lang="sk-SK" sz="3600" dirty="0" err="1"/>
              <a:t>e</a:t>
            </a:r>
            <a:r>
              <a:rPr lang="sk-SK" sz="3600" dirty="0" err="1" smtClean="0"/>
              <a:t>r</a:t>
            </a:r>
            <a:endParaRPr lang="sk-SK" sz="3600" dirty="0" smtClean="0"/>
          </a:p>
          <a:p>
            <a:r>
              <a:rPr lang="sk-SK" sz="3600" dirty="0" err="1"/>
              <a:t>s</a:t>
            </a:r>
            <a:r>
              <a:rPr lang="sk-SK" sz="3600" dirty="0" err="1" smtClean="0"/>
              <a:t>ie</a:t>
            </a:r>
            <a:r>
              <a:rPr lang="sk-SK" sz="3600" dirty="0" smtClean="0"/>
              <a:t>   </a:t>
            </a:r>
            <a:r>
              <a:rPr lang="sk-SK" sz="3600" dirty="0" err="1" smtClean="0"/>
              <a:t>geh</a:t>
            </a:r>
            <a:r>
              <a:rPr lang="sk-SK" sz="3600" dirty="0" err="1" smtClean="0">
                <a:solidFill>
                  <a:srgbClr val="00B050"/>
                </a:solidFill>
              </a:rPr>
              <a:t>t</a:t>
            </a:r>
            <a:endParaRPr lang="sk-SK" sz="3600" dirty="0" smtClean="0"/>
          </a:p>
          <a:p>
            <a:r>
              <a:rPr lang="sk-SK" sz="3600" dirty="0" smtClean="0"/>
              <a:t>es</a:t>
            </a:r>
            <a:endParaRPr lang="sk-SK" sz="3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3600" dirty="0" err="1"/>
              <a:t>w</a:t>
            </a:r>
            <a:r>
              <a:rPr lang="sk-SK" sz="3600" dirty="0" err="1" smtClean="0"/>
              <a:t>ir</a:t>
            </a:r>
            <a:r>
              <a:rPr lang="sk-SK" sz="3600" dirty="0" smtClean="0"/>
              <a:t>   </a:t>
            </a:r>
            <a:r>
              <a:rPr lang="sk-SK" sz="3600" dirty="0" err="1" smtClean="0"/>
              <a:t>geh</a:t>
            </a:r>
            <a:r>
              <a:rPr lang="sk-SK" sz="3600" dirty="0" err="1" smtClean="0">
                <a:solidFill>
                  <a:srgbClr val="00B050"/>
                </a:solidFill>
              </a:rPr>
              <a:t>en</a:t>
            </a:r>
            <a:endParaRPr lang="sk-SK" sz="3600" dirty="0" smtClean="0"/>
          </a:p>
          <a:p>
            <a:r>
              <a:rPr lang="sk-SK" sz="3600" dirty="0" err="1"/>
              <a:t>i</a:t>
            </a:r>
            <a:r>
              <a:rPr lang="sk-SK" sz="3600" dirty="0" err="1" smtClean="0"/>
              <a:t>hr</a:t>
            </a:r>
            <a:r>
              <a:rPr lang="sk-SK" sz="3600" dirty="0" smtClean="0"/>
              <a:t>    </a:t>
            </a:r>
            <a:r>
              <a:rPr lang="sk-SK" sz="3600" dirty="0" err="1" smtClean="0"/>
              <a:t>geh</a:t>
            </a:r>
            <a:r>
              <a:rPr lang="sk-SK" sz="3600" dirty="0" err="1" smtClean="0">
                <a:solidFill>
                  <a:srgbClr val="00B050"/>
                </a:solidFill>
              </a:rPr>
              <a:t>t</a:t>
            </a:r>
            <a:endParaRPr lang="sk-SK" sz="3600" dirty="0" smtClean="0"/>
          </a:p>
          <a:p>
            <a:r>
              <a:rPr lang="sk-SK" sz="3600" dirty="0" err="1"/>
              <a:t>s</a:t>
            </a:r>
            <a:r>
              <a:rPr lang="sk-SK" sz="3600" dirty="0" err="1" smtClean="0"/>
              <a:t>ie</a:t>
            </a:r>
            <a:endParaRPr lang="sk-SK" sz="3600" dirty="0" smtClean="0"/>
          </a:p>
          <a:p>
            <a:pPr marL="0" indent="0">
              <a:buNone/>
            </a:pPr>
            <a:r>
              <a:rPr lang="sk-SK" sz="3600" dirty="0" smtClean="0"/>
              <a:t>            </a:t>
            </a:r>
            <a:r>
              <a:rPr lang="sk-SK" sz="3600" dirty="0" err="1" smtClean="0"/>
              <a:t>geh</a:t>
            </a:r>
            <a:r>
              <a:rPr lang="sk-SK" sz="3600" dirty="0" err="1" smtClean="0">
                <a:solidFill>
                  <a:srgbClr val="00B050"/>
                </a:solidFill>
              </a:rPr>
              <a:t>en</a:t>
            </a:r>
            <a:endParaRPr lang="sk-SK" sz="3600" dirty="0" smtClean="0"/>
          </a:p>
          <a:p>
            <a:r>
              <a:rPr lang="sk-SK" sz="3600" dirty="0" err="1" smtClean="0"/>
              <a:t>Sie</a:t>
            </a:r>
            <a:r>
              <a:rPr lang="sk-SK" sz="3600" dirty="0" smtClean="0"/>
              <a:t> </a:t>
            </a:r>
            <a:endParaRPr lang="sk-SK" sz="3600" dirty="0"/>
          </a:p>
        </p:txBody>
      </p:sp>
      <p:sp>
        <p:nvSpPr>
          <p:cNvPr id="7" name="Pravá složená závorka 6"/>
          <p:cNvSpPr/>
          <p:nvPr/>
        </p:nvSpPr>
        <p:spPr>
          <a:xfrm>
            <a:off x="1403648" y="3789040"/>
            <a:ext cx="288032" cy="14401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Pravá složená závorka 7"/>
          <p:cNvSpPr/>
          <p:nvPr/>
        </p:nvSpPr>
        <p:spPr>
          <a:xfrm>
            <a:off x="5724128" y="3789040"/>
            <a:ext cx="288032" cy="14401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46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/>
              <a:t>        </a:t>
            </a:r>
            <a:r>
              <a:rPr lang="sk-SK" dirty="0" err="1" smtClean="0"/>
              <a:t>ins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i</a:t>
            </a:r>
            <a:r>
              <a:rPr lang="sk-SK" dirty="0" err="1" smtClean="0"/>
              <a:t>ns</a:t>
            </a:r>
            <a:r>
              <a:rPr lang="sk-SK" dirty="0" smtClean="0"/>
              <a:t> Kino 	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Kino</a:t>
            </a:r>
            <a:endParaRPr lang="sk-SK" dirty="0" smtClean="0"/>
          </a:p>
          <a:p>
            <a:r>
              <a:rPr lang="sk-SK" dirty="0" err="1"/>
              <a:t>i</a:t>
            </a:r>
            <a:r>
              <a:rPr lang="sk-SK" dirty="0" err="1" smtClean="0"/>
              <a:t>ns</a:t>
            </a:r>
            <a:r>
              <a:rPr lang="sk-SK" dirty="0" smtClean="0"/>
              <a:t> </a:t>
            </a:r>
            <a:r>
              <a:rPr lang="sk-SK" dirty="0" err="1" smtClean="0"/>
              <a:t>Restaurant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Restaurant</a:t>
            </a:r>
            <a:endParaRPr lang="sk-SK" dirty="0" smtClean="0"/>
          </a:p>
          <a:p>
            <a:r>
              <a:rPr lang="sk-SK" dirty="0" err="1" smtClean="0"/>
              <a:t>ins</a:t>
            </a:r>
            <a:r>
              <a:rPr lang="sk-SK" dirty="0" smtClean="0"/>
              <a:t> </a:t>
            </a:r>
            <a:r>
              <a:rPr lang="sk-SK" dirty="0" err="1" smtClean="0"/>
              <a:t>Theater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Theater</a:t>
            </a:r>
            <a:endParaRPr lang="sk-SK" dirty="0" smtClean="0"/>
          </a:p>
          <a:p>
            <a:r>
              <a:rPr lang="sk-SK" dirty="0" err="1"/>
              <a:t>i</a:t>
            </a:r>
            <a:r>
              <a:rPr lang="sk-SK" dirty="0" err="1" smtClean="0"/>
              <a:t>ns</a:t>
            </a:r>
            <a:r>
              <a:rPr lang="sk-SK" dirty="0" smtClean="0"/>
              <a:t> </a:t>
            </a:r>
            <a:r>
              <a:rPr lang="sk-SK" dirty="0" err="1" smtClean="0"/>
              <a:t>Museum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Museum</a:t>
            </a:r>
            <a:endParaRPr lang="sk-SK" dirty="0" smtClean="0"/>
          </a:p>
          <a:p>
            <a:r>
              <a:rPr lang="sk-SK" dirty="0" err="1"/>
              <a:t>i</a:t>
            </a:r>
            <a:r>
              <a:rPr lang="sk-SK" dirty="0" err="1" smtClean="0"/>
              <a:t>ns</a:t>
            </a:r>
            <a:r>
              <a:rPr lang="sk-SK" dirty="0" smtClean="0"/>
              <a:t> </a:t>
            </a:r>
            <a:r>
              <a:rPr lang="sk-SK" dirty="0" err="1" smtClean="0"/>
              <a:t>Kaufhaus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Kaufhaus</a:t>
            </a:r>
            <a:endParaRPr lang="sk-SK" dirty="0" smtClean="0"/>
          </a:p>
          <a:p>
            <a:r>
              <a:rPr lang="sk-SK" dirty="0" err="1"/>
              <a:t>i</a:t>
            </a:r>
            <a:r>
              <a:rPr lang="sk-SK" dirty="0" err="1" smtClean="0"/>
              <a:t>ns</a:t>
            </a:r>
            <a:r>
              <a:rPr lang="sk-SK" dirty="0" smtClean="0"/>
              <a:t> </a:t>
            </a:r>
            <a:r>
              <a:rPr lang="sk-SK" dirty="0" err="1" smtClean="0"/>
              <a:t>Sportgeschäft</a:t>
            </a:r>
            <a:r>
              <a:rPr lang="sk-SK" dirty="0"/>
              <a:t> </a:t>
            </a:r>
            <a:r>
              <a:rPr lang="sk-SK" dirty="0" smtClean="0"/>
              <a:t>               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Sportgeschäft</a:t>
            </a:r>
            <a:endParaRPr lang="sk-SK" dirty="0" smtClean="0"/>
          </a:p>
          <a:p>
            <a:r>
              <a:rPr lang="sk-SK" dirty="0" err="1"/>
              <a:t>i</a:t>
            </a:r>
            <a:r>
              <a:rPr lang="sk-SK" dirty="0" err="1" smtClean="0"/>
              <a:t>ns</a:t>
            </a:r>
            <a:r>
              <a:rPr lang="sk-SK" dirty="0" smtClean="0"/>
              <a:t> </a:t>
            </a:r>
            <a:r>
              <a:rPr lang="sk-SK" dirty="0" err="1" smtClean="0"/>
              <a:t>Schwimmbad</a:t>
            </a:r>
            <a:r>
              <a:rPr lang="sk-SK" dirty="0" smtClean="0"/>
              <a:t>		 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Schwimmbad</a:t>
            </a:r>
            <a:endParaRPr lang="sk-SK" dirty="0" smtClean="0">
              <a:solidFill>
                <a:srgbClr val="00B050"/>
              </a:solidFill>
            </a:endParaRPr>
          </a:p>
          <a:p>
            <a:r>
              <a:rPr lang="sk-SK" dirty="0" err="1"/>
              <a:t>i</a:t>
            </a:r>
            <a:r>
              <a:rPr lang="sk-SK" dirty="0" err="1" smtClean="0"/>
              <a:t>ns</a:t>
            </a:r>
            <a:r>
              <a:rPr lang="sk-SK" dirty="0" smtClean="0"/>
              <a:t> </a:t>
            </a:r>
            <a:r>
              <a:rPr lang="sk-SK" dirty="0" err="1" smtClean="0"/>
              <a:t>Konzert</a:t>
            </a:r>
            <a:r>
              <a:rPr lang="sk-SK" dirty="0" smtClean="0">
                <a:solidFill>
                  <a:srgbClr val="00B050"/>
                </a:solidFill>
              </a:rPr>
              <a:t>			 </a:t>
            </a:r>
            <a:r>
              <a:rPr lang="sk-SK" dirty="0" err="1" smtClean="0">
                <a:solidFill>
                  <a:srgbClr val="00B050"/>
                </a:solidFill>
              </a:rPr>
              <a:t>das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err="1" smtClean="0">
                <a:solidFill>
                  <a:srgbClr val="00B050"/>
                </a:solidFill>
              </a:rPr>
              <a:t>Konzert</a:t>
            </a:r>
            <a:endParaRPr lang="sk-SK" dirty="0" smtClean="0"/>
          </a:p>
          <a:p>
            <a:endParaRPr lang="sk-SK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488962" y="889185"/>
            <a:ext cx="792088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86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/ </a:t>
            </a:r>
            <a:r>
              <a:rPr lang="sk-SK" dirty="0" err="1" smtClean="0"/>
              <a:t>auf</a:t>
            </a:r>
            <a:r>
              <a:rPr lang="sk-SK" dirty="0" smtClean="0"/>
              <a:t> </a:t>
            </a:r>
            <a:r>
              <a:rPr lang="sk-S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/>
              <a:t>den</a:t>
            </a:r>
            <a:r>
              <a:rPr lang="sk-SK" dirty="0" smtClean="0"/>
              <a:t> Park	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smtClean="0"/>
              <a:t>Park</a:t>
            </a:r>
          </a:p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/>
              <a:t>den</a:t>
            </a:r>
            <a:r>
              <a:rPr lang="sk-SK" dirty="0" smtClean="0"/>
              <a:t> </a:t>
            </a:r>
            <a:r>
              <a:rPr lang="sk-SK" dirty="0" err="1" smtClean="0"/>
              <a:t>Deutschkurs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Kurs</a:t>
            </a:r>
            <a:endParaRPr lang="sk-SK" dirty="0" smtClean="0"/>
          </a:p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/>
              <a:t>den</a:t>
            </a:r>
            <a:r>
              <a:rPr lang="sk-SK" dirty="0" smtClean="0"/>
              <a:t> </a:t>
            </a:r>
            <a:r>
              <a:rPr lang="sk-SK" dirty="0" err="1" smtClean="0"/>
              <a:t>Supermarkt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Supermarkt</a:t>
            </a:r>
            <a:endParaRPr lang="sk-SK" dirty="0" smtClean="0"/>
          </a:p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/>
              <a:t>den</a:t>
            </a:r>
            <a:r>
              <a:rPr lang="sk-SK" dirty="0" smtClean="0"/>
              <a:t> </a:t>
            </a:r>
            <a:r>
              <a:rPr lang="sk-SK" dirty="0" err="1" smtClean="0"/>
              <a:t>Tennisclub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Tennisclub</a:t>
            </a:r>
            <a:endParaRPr lang="sk-SK" dirty="0" smtClean="0"/>
          </a:p>
          <a:p>
            <a:r>
              <a:rPr lang="sk-SK" dirty="0" err="1"/>
              <a:t>a</a:t>
            </a:r>
            <a:r>
              <a:rPr lang="sk-SK" dirty="0" err="1" smtClean="0"/>
              <a:t>uf</a:t>
            </a:r>
            <a:r>
              <a:rPr lang="sk-SK" dirty="0" smtClean="0"/>
              <a:t> </a:t>
            </a:r>
            <a:r>
              <a:rPr lang="sk-SK" dirty="0" err="1" smtClean="0"/>
              <a:t>den</a:t>
            </a:r>
            <a:r>
              <a:rPr lang="sk-SK" dirty="0" smtClean="0"/>
              <a:t> </a:t>
            </a:r>
            <a:r>
              <a:rPr lang="sk-SK" dirty="0" err="1" smtClean="0"/>
              <a:t>Sportplatz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Sportplatz</a:t>
            </a:r>
            <a:endParaRPr lang="sk-SK" dirty="0" smtClean="0"/>
          </a:p>
          <a:p>
            <a:r>
              <a:rPr lang="sk-SK" dirty="0" err="1" smtClean="0"/>
              <a:t>auf</a:t>
            </a:r>
            <a:r>
              <a:rPr lang="sk-SK" dirty="0" smtClean="0"/>
              <a:t> </a:t>
            </a:r>
            <a:r>
              <a:rPr lang="sk-SK" dirty="0" err="1" smtClean="0"/>
              <a:t>den</a:t>
            </a:r>
            <a:r>
              <a:rPr lang="sk-SK" dirty="0" smtClean="0"/>
              <a:t> </a:t>
            </a:r>
            <a:r>
              <a:rPr lang="sk-SK" dirty="0" err="1" smtClean="0"/>
              <a:t>Spielplatz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Spielplatz</a:t>
            </a:r>
            <a:endParaRPr lang="sk-SK" dirty="0" smtClean="0"/>
          </a:p>
          <a:p>
            <a:r>
              <a:rPr lang="sk-SK" dirty="0" err="1"/>
              <a:t>a</a:t>
            </a:r>
            <a:r>
              <a:rPr lang="sk-SK" dirty="0" err="1" smtClean="0"/>
              <a:t>uf</a:t>
            </a:r>
            <a:r>
              <a:rPr lang="sk-SK" dirty="0" smtClean="0"/>
              <a:t> </a:t>
            </a:r>
            <a:r>
              <a:rPr lang="sk-SK" dirty="0" err="1" smtClean="0"/>
              <a:t>den</a:t>
            </a:r>
            <a:r>
              <a:rPr lang="sk-SK" dirty="0" smtClean="0"/>
              <a:t> </a:t>
            </a:r>
            <a:r>
              <a:rPr lang="sk-SK" dirty="0" err="1" smtClean="0"/>
              <a:t>Bahnhof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Bahnhof</a:t>
            </a:r>
            <a:endParaRPr lang="sk-SK" dirty="0" smtClean="0"/>
          </a:p>
          <a:p>
            <a:r>
              <a:rPr lang="sk-SK" dirty="0" err="1"/>
              <a:t>a</a:t>
            </a:r>
            <a:r>
              <a:rPr lang="sk-SK" dirty="0" err="1" smtClean="0"/>
              <a:t>uf</a:t>
            </a:r>
            <a:r>
              <a:rPr lang="sk-SK" dirty="0" smtClean="0"/>
              <a:t> </a:t>
            </a:r>
            <a:r>
              <a:rPr lang="sk-SK" dirty="0" err="1" smtClean="0"/>
              <a:t>den</a:t>
            </a:r>
            <a:r>
              <a:rPr lang="sk-SK" dirty="0" smtClean="0"/>
              <a:t> </a:t>
            </a:r>
            <a:r>
              <a:rPr lang="sk-SK" dirty="0" err="1" smtClean="0"/>
              <a:t>Schulhof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sk-SK" dirty="0" err="1" smtClean="0"/>
              <a:t>Schulhof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573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in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Sprachschule</a:t>
            </a:r>
            <a:r>
              <a:rPr lang="sk-SK" dirty="0" smtClean="0"/>
              <a:t>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Sprachschule</a:t>
            </a:r>
            <a:endParaRPr lang="sk-SK" dirty="0" smtClean="0"/>
          </a:p>
          <a:p>
            <a:r>
              <a:rPr lang="sk-SK" dirty="0" smtClean="0"/>
              <a:t>in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Klasse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Klasse</a:t>
            </a:r>
            <a:endParaRPr lang="sk-SK" dirty="0" smtClean="0"/>
          </a:p>
          <a:p>
            <a:r>
              <a:rPr lang="sk-SK" dirty="0" smtClean="0"/>
              <a:t>in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Kirche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Kirche</a:t>
            </a:r>
            <a:endParaRPr lang="sk-SK" dirty="0" smtClean="0"/>
          </a:p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Schwimmhalle</a:t>
            </a:r>
            <a:r>
              <a:rPr lang="sk-SK" dirty="0" smtClean="0"/>
              <a:t>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Schwimmhalle</a:t>
            </a:r>
            <a:endParaRPr lang="sk-SK" dirty="0" smtClean="0"/>
          </a:p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Disco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Disco</a:t>
            </a:r>
            <a:endParaRPr lang="sk-SK" dirty="0" smtClean="0"/>
          </a:p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/>
              <a:t>die</a:t>
            </a:r>
            <a:r>
              <a:rPr lang="sk-SK" dirty="0" smtClean="0"/>
              <a:t> Pizzeria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Pizzeria</a:t>
            </a:r>
            <a:endParaRPr lang="sk-SK" dirty="0" smtClean="0"/>
          </a:p>
          <a:p>
            <a:r>
              <a:rPr lang="sk-SK" dirty="0"/>
              <a:t>i</a:t>
            </a:r>
            <a:r>
              <a:rPr lang="sk-SK" dirty="0" smtClean="0"/>
              <a:t>n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Eisdiele</a:t>
            </a:r>
            <a:r>
              <a:rPr lang="sk-SK" dirty="0" smtClean="0"/>
              <a:t>	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Eisdiele</a:t>
            </a:r>
            <a:endParaRPr lang="sk-SK" dirty="0" smtClean="0"/>
          </a:p>
          <a:p>
            <a:r>
              <a:rPr lang="sk-SK" dirty="0" smtClean="0"/>
              <a:t>In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Konditorei</a:t>
            </a:r>
            <a:r>
              <a:rPr lang="sk-SK" dirty="0" smtClean="0"/>
              <a:t>		</a:t>
            </a:r>
            <a:r>
              <a:rPr lang="sk-SK" dirty="0" err="1" smtClean="0">
                <a:solidFill>
                  <a:srgbClr val="FF0000"/>
                </a:solidFill>
              </a:rPr>
              <a:t>die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err="1" smtClean="0"/>
              <a:t>Konditorei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057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Wohin</a:t>
            </a:r>
            <a:r>
              <a:rPr lang="sk-SK" dirty="0" smtClean="0"/>
              <a:t> </a:t>
            </a:r>
            <a:r>
              <a:rPr lang="sk-SK" dirty="0" err="1" smtClean="0"/>
              <a:t>geht</a:t>
            </a:r>
            <a:r>
              <a:rPr lang="sk-SK" dirty="0" smtClean="0"/>
              <a:t> </a:t>
            </a:r>
            <a:r>
              <a:rPr lang="sk-SK" dirty="0" err="1" smtClean="0"/>
              <a:t>Lavinia</a:t>
            </a:r>
            <a:r>
              <a:rPr lang="sk-SK" dirty="0" smtClean="0"/>
              <a:t>?</a:t>
            </a:r>
            <a:endParaRPr lang="sk-SK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662984"/>
              </p:ext>
            </p:extLst>
          </p:nvPr>
        </p:nvGraphicFramePr>
        <p:xfrm>
          <a:off x="179511" y="1600200"/>
          <a:ext cx="8784977" cy="293972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56185"/>
                <a:gridCol w="2444211"/>
                <a:gridCol w="2596349"/>
                <a:gridCol w="2088232"/>
              </a:tblGrid>
              <a:tr h="470845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Montag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Samstag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Sonntag</a:t>
                      </a:r>
                      <a:endParaRPr lang="sk-SK" sz="2400" dirty="0"/>
                    </a:p>
                  </a:txBody>
                  <a:tcPr/>
                </a:tc>
              </a:tr>
              <a:tr h="812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err="1" smtClean="0"/>
                        <a:t>Vormittag</a:t>
                      </a:r>
                      <a:endParaRPr lang="sk-SK" sz="2400" dirty="0" smtClean="0"/>
                    </a:p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in </a:t>
                      </a:r>
                      <a:r>
                        <a:rPr lang="sk-SK" sz="2400" dirty="0" err="1" smtClean="0"/>
                        <a:t>die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Schule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smtClean="0"/>
                        <a:t>in </a:t>
                      </a:r>
                      <a:r>
                        <a:rPr lang="sk-SK" sz="2400" dirty="0" err="1" smtClean="0"/>
                        <a:t>die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Sprachschule</a:t>
                      </a:r>
                      <a:endParaRPr lang="sk-SK" sz="2400" dirty="0" smtClean="0"/>
                    </a:p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in </a:t>
                      </a:r>
                      <a:r>
                        <a:rPr lang="sk-SK" sz="2400" dirty="0" err="1" smtClean="0"/>
                        <a:t>den</a:t>
                      </a:r>
                      <a:r>
                        <a:rPr lang="sk-SK" sz="2400" dirty="0" smtClean="0"/>
                        <a:t> Park</a:t>
                      </a:r>
                      <a:endParaRPr lang="sk-SK" sz="2400" dirty="0"/>
                    </a:p>
                  </a:txBody>
                  <a:tcPr/>
                </a:tc>
              </a:tr>
              <a:tr h="812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err="1" smtClean="0"/>
                        <a:t>Nachmittag</a:t>
                      </a:r>
                      <a:endParaRPr lang="sk-SK" sz="2400" dirty="0" smtClean="0"/>
                    </a:p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in </a:t>
                      </a:r>
                      <a:r>
                        <a:rPr lang="sk-SK" sz="2400" dirty="0" err="1" smtClean="0"/>
                        <a:t>den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Tennisclub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err="1" smtClean="0"/>
                        <a:t>auf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den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Sportplatz</a:t>
                      </a:r>
                      <a:endParaRPr lang="sk-SK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ins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Restaurant</a:t>
                      </a:r>
                      <a:endParaRPr lang="sk-SK" sz="2400" dirty="0"/>
                    </a:p>
                  </a:txBody>
                  <a:tcPr/>
                </a:tc>
              </a:tr>
              <a:tr h="812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dirty="0" err="1" smtClean="0"/>
                        <a:t>Abend</a:t>
                      </a:r>
                      <a:endParaRPr lang="sk-SK" sz="2400" dirty="0" smtClean="0"/>
                    </a:p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ins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Schwimmbad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ins</a:t>
                      </a:r>
                      <a:r>
                        <a:rPr lang="sk-SK" sz="2400" dirty="0" smtClean="0"/>
                        <a:t> </a:t>
                      </a:r>
                      <a:r>
                        <a:rPr lang="sk-SK" sz="2400" dirty="0" err="1" smtClean="0"/>
                        <a:t>Konzert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 smtClean="0"/>
                        <a:t>ins</a:t>
                      </a:r>
                      <a:r>
                        <a:rPr lang="sk-SK" sz="2400" dirty="0" smtClean="0"/>
                        <a:t> Kino</a:t>
                      </a:r>
                      <a:endParaRPr lang="sk-SK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51520" y="4941168"/>
            <a:ext cx="871296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3200" dirty="0" smtClean="0"/>
              <a:t>Am </a:t>
            </a:r>
            <a:r>
              <a:rPr lang="sk-SK" sz="3200" b="1" i="1" dirty="0" err="1" smtClean="0"/>
              <a:t>Montagvormittag</a:t>
            </a:r>
            <a:r>
              <a:rPr lang="sk-SK" sz="3200" dirty="0" smtClean="0"/>
              <a:t> </a:t>
            </a:r>
            <a:r>
              <a:rPr lang="sk-SK" sz="3200" u="sng" dirty="0" err="1" smtClean="0"/>
              <a:t>geht</a:t>
            </a:r>
            <a:r>
              <a:rPr lang="sk-SK" sz="3200" dirty="0" smtClean="0"/>
              <a:t> </a:t>
            </a:r>
            <a:r>
              <a:rPr lang="sk-SK" sz="3200" dirty="0" err="1" smtClean="0"/>
              <a:t>Lavinia</a:t>
            </a:r>
            <a:r>
              <a:rPr lang="sk-SK" sz="3200" dirty="0" smtClean="0"/>
              <a:t> in </a:t>
            </a:r>
            <a:r>
              <a:rPr lang="sk-SK" sz="3200" dirty="0" err="1" smtClean="0"/>
              <a:t>die</a:t>
            </a:r>
            <a:r>
              <a:rPr lang="sk-SK" sz="3200" dirty="0" smtClean="0"/>
              <a:t> </a:t>
            </a:r>
            <a:r>
              <a:rPr lang="sk-SK" sz="3200" dirty="0" err="1" smtClean="0"/>
              <a:t>Schule</a:t>
            </a:r>
            <a:r>
              <a:rPr lang="sk-SK" sz="3200" dirty="0" smtClean="0"/>
              <a:t>.</a:t>
            </a:r>
          </a:p>
          <a:p>
            <a:r>
              <a:rPr lang="sk-SK" sz="3200" dirty="0" smtClean="0"/>
              <a:t>...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31708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Hausaufgabe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mtClean="0"/>
              <a:t> AH </a:t>
            </a:r>
            <a:r>
              <a:rPr lang="sk-SK" dirty="0" err="1" smtClean="0"/>
              <a:t>Seite</a:t>
            </a:r>
            <a:r>
              <a:rPr lang="sk-SK" dirty="0" smtClean="0"/>
              <a:t> 85/11 – </a:t>
            </a:r>
            <a:r>
              <a:rPr lang="sk-SK" dirty="0" err="1" smtClean="0"/>
              <a:t>schriftlich</a:t>
            </a:r>
            <a:r>
              <a:rPr lang="sk-SK" dirty="0" smtClean="0"/>
              <a:t> (písomne)</a:t>
            </a:r>
          </a:p>
          <a:p>
            <a:r>
              <a:rPr lang="sk-SK" dirty="0" err="1" smtClean="0"/>
              <a:t>Monolog</a:t>
            </a:r>
            <a:r>
              <a:rPr lang="sk-SK" dirty="0" smtClean="0"/>
              <a:t>: </a:t>
            </a:r>
            <a:r>
              <a:rPr lang="sk-SK" dirty="0" err="1" smtClean="0"/>
              <a:t>Wohin</a:t>
            </a:r>
            <a:r>
              <a:rPr lang="sk-SK" dirty="0" smtClean="0"/>
              <a:t> </a:t>
            </a:r>
            <a:r>
              <a:rPr lang="sk-SK" dirty="0" err="1" smtClean="0"/>
              <a:t>gehst</a:t>
            </a:r>
            <a:r>
              <a:rPr lang="sk-SK" dirty="0" smtClean="0"/>
              <a:t> </a:t>
            </a:r>
            <a:r>
              <a:rPr lang="sk-SK" dirty="0" err="1" smtClean="0"/>
              <a:t>du</a:t>
            </a:r>
            <a:r>
              <a:rPr lang="sk-SK" dirty="0" smtClean="0"/>
              <a:t> in der </a:t>
            </a:r>
            <a:r>
              <a:rPr lang="sk-SK" dirty="0" err="1" smtClean="0"/>
              <a:t>Woche</a:t>
            </a:r>
            <a:r>
              <a:rPr lang="sk-SK" dirty="0" smtClean="0"/>
              <a:t>?</a:t>
            </a:r>
          </a:p>
          <a:p>
            <a:pPr marL="0" indent="0">
              <a:buNone/>
            </a:pPr>
            <a:r>
              <a:rPr lang="sk-SK" sz="2800" dirty="0" smtClean="0"/>
              <a:t>    10 </a:t>
            </a:r>
            <a:r>
              <a:rPr lang="sk-SK" sz="2800" dirty="0" err="1" smtClean="0"/>
              <a:t>Sätze</a:t>
            </a:r>
            <a:r>
              <a:rPr lang="sk-SK" sz="2800" dirty="0" smtClean="0"/>
              <a:t> – </a:t>
            </a:r>
            <a:r>
              <a:rPr lang="sk-SK" sz="2800" dirty="0" err="1" smtClean="0"/>
              <a:t>auswendig</a:t>
            </a:r>
            <a:r>
              <a:rPr lang="sk-SK" sz="2800" dirty="0" smtClean="0"/>
              <a:t> (naspamäť)</a:t>
            </a:r>
            <a:endParaRPr lang="sk-SK" sz="2800" dirty="0"/>
          </a:p>
          <a:p>
            <a:endParaRPr lang="sk-SK" dirty="0" smtClean="0"/>
          </a:p>
          <a:p>
            <a:pPr marL="3657600" lvl="8" indent="0">
              <a:buNone/>
            </a:pPr>
            <a:endParaRPr lang="sk-SK" sz="2800" dirty="0" smtClean="0"/>
          </a:p>
          <a:p>
            <a:pPr marL="2286000" lvl="5" indent="0">
              <a:buNone/>
            </a:pPr>
            <a:endParaRPr lang="sk-SK" sz="3200" dirty="0" smtClean="0"/>
          </a:p>
          <a:p>
            <a:pPr marL="3657600" lvl="8" indent="0">
              <a:buNone/>
            </a:pPr>
            <a:endParaRPr lang="sk-SK" sz="3200" dirty="0" smtClean="0"/>
          </a:p>
          <a:p>
            <a:pPr marL="3657600" lvl="8" indent="0">
              <a:buNone/>
            </a:pPr>
            <a:endParaRPr lang="sk-SK" sz="3200" dirty="0"/>
          </a:p>
          <a:p>
            <a:pPr marL="3657600" lvl="8" indent="0">
              <a:buNone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8521120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125</Words>
  <Application>Microsoft Office PowerPoint</Application>
  <PresentationFormat>Předvádění na obrazovce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Wohin gehst du?</vt:lpstr>
      <vt:lpstr>Wohin geht Andrea am Freitag?</vt:lpstr>
      <vt:lpstr>gehen - ísť, chodiť</vt:lpstr>
      <vt:lpstr>in das        ins </vt:lpstr>
      <vt:lpstr>in den / auf den</vt:lpstr>
      <vt:lpstr>in die </vt:lpstr>
      <vt:lpstr>Wohin geht Lavinia?</vt:lpstr>
      <vt:lpstr>Hausaufgabe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Wohin gehst du?</dc:title>
  <dc:creator>Janka</dc:creator>
  <cp:lastModifiedBy>Janka</cp:lastModifiedBy>
  <cp:revision>14</cp:revision>
  <dcterms:created xsi:type="dcterms:W3CDTF">2016-01-09T20:09:02Z</dcterms:created>
  <dcterms:modified xsi:type="dcterms:W3CDTF">2016-01-13T18:06:43Z</dcterms:modified>
</cp:coreProperties>
</file>