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1" r:id="rId6"/>
    <p:sldId id="259" r:id="rId7"/>
    <p:sldId id="260" r:id="rId8"/>
    <p:sldId id="258" r:id="rId9"/>
    <p:sldId id="262" r:id="rId10"/>
    <p:sldId id="263" r:id="rId11"/>
    <p:sldId id="267" r:id="rId12"/>
    <p:sldId id="268" r:id="rId13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2DE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1339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94117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99439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3440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07851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23387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65496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764382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73164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844955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88892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89057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sk-SK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sk-SK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067188-262D-4D62-A116-919FF60051CC}" type="datetimeFigureOut">
              <a:rPr lang="sk-SK" smtClean="0"/>
              <a:t>22. 2. 2021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B8A75A-7637-4691-9058-61368B1DF721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97302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006600"/>
                </a:solidFill>
              </a:rPr>
              <a:t>Mein</a:t>
            </a:r>
            <a:r>
              <a:rPr lang="sk-SK" b="1" dirty="0" smtClean="0">
                <a:solidFill>
                  <a:srgbClr val="006600"/>
                </a:solidFill>
              </a:rPr>
              <a:t> </a:t>
            </a:r>
            <a:r>
              <a:rPr lang="sk-SK" b="1" dirty="0" err="1" smtClean="0">
                <a:solidFill>
                  <a:srgbClr val="006600"/>
                </a:solidFill>
              </a:rPr>
              <a:t>Alltag</a:t>
            </a:r>
            <a:endParaRPr lang="sk-SK" b="1" dirty="0">
              <a:solidFill>
                <a:srgbClr val="0066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b="1" dirty="0" err="1" smtClean="0">
                <a:solidFill>
                  <a:srgbClr val="232DEF"/>
                </a:solidFill>
              </a:rPr>
              <a:t>Zeitangaben</a:t>
            </a:r>
            <a:endParaRPr lang="sk-SK" b="1" dirty="0">
              <a:solidFill>
                <a:srgbClr val="232DE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77940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mein </a:t>
            </a:r>
            <a:r>
              <a:rPr lang="sk-SK" sz="4000" dirty="0" err="1" smtClean="0">
                <a:solidFill>
                  <a:srgbClr val="002060"/>
                </a:solidFill>
              </a:rPr>
              <a:t>Abend</a:t>
            </a:r>
            <a:r>
              <a:rPr lang="de-DE" sz="4000" dirty="0" smtClean="0">
                <a:solidFill>
                  <a:srgbClr val="002060"/>
                </a:solidFill>
              </a:rPr>
              <a:t>– m</a:t>
            </a:r>
            <a:r>
              <a:rPr lang="sk-SK" sz="4000" dirty="0" err="1" smtClean="0">
                <a:solidFill>
                  <a:srgbClr val="002060"/>
                </a:solidFill>
              </a:rPr>
              <a:t>ôj</a:t>
            </a:r>
            <a:r>
              <a:rPr lang="de-DE" sz="4000" dirty="0" smtClean="0">
                <a:solidFill>
                  <a:srgbClr val="002060"/>
                </a:solidFill>
              </a:rPr>
              <a:t> </a:t>
            </a:r>
            <a:r>
              <a:rPr lang="sk-SK" sz="4000" dirty="0" smtClean="0">
                <a:solidFill>
                  <a:srgbClr val="002060"/>
                </a:solidFill>
              </a:rPr>
              <a:t>večer</a:t>
            </a:r>
            <a:endParaRPr lang="sk-SK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5899445"/>
              </p:ext>
            </p:extLst>
          </p:nvPr>
        </p:nvGraphicFramePr>
        <p:xfrm>
          <a:off x="179512" y="981103"/>
          <a:ext cx="8784976" cy="5469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Ich h</a:t>
                      </a:r>
                      <a:r>
                        <a:rPr lang="de-DE" sz="3200" dirty="0" err="1" smtClean="0"/>
                        <a:t>öre</a:t>
                      </a:r>
                      <a:r>
                        <a:rPr lang="de-DE" sz="3200" baseline="0" dirty="0" smtClean="0"/>
                        <a:t> um … Musik</a:t>
                      </a:r>
                      <a:r>
                        <a:rPr lang="sk-SK" sz="32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DE" sz="2800" b="0" dirty="0" smtClean="0"/>
                        <a:t>Po</a:t>
                      </a:r>
                      <a:r>
                        <a:rPr lang="sk-SK" sz="2800" b="0" dirty="0" err="1" smtClean="0"/>
                        <a:t>čú</a:t>
                      </a:r>
                      <a:r>
                        <a:rPr lang="de-DE" sz="2800" b="0" dirty="0" err="1" smtClean="0"/>
                        <a:t>vam</a:t>
                      </a:r>
                      <a:r>
                        <a:rPr lang="sk-SK" sz="2800" b="0" dirty="0" smtClean="0"/>
                        <a:t> hudbu</a:t>
                      </a:r>
                      <a:r>
                        <a:rPr lang="sk-SK" sz="2800" b="0" baseline="0" dirty="0" smtClean="0"/>
                        <a:t>... .</a:t>
                      </a:r>
                      <a:endParaRPr lang="sk-SK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aseline="0" dirty="0" err="1" smtClean="0"/>
                        <a:t>Zwischen</a:t>
                      </a:r>
                      <a:r>
                        <a:rPr lang="sk-SK" sz="2800" baseline="0" dirty="0" smtClean="0"/>
                        <a:t> ..... </a:t>
                      </a:r>
                      <a:r>
                        <a:rPr lang="sk-SK" sz="2800" baseline="0" dirty="0" err="1" smtClean="0"/>
                        <a:t>und</a:t>
                      </a:r>
                      <a:r>
                        <a:rPr lang="sk-SK" sz="2800" baseline="0" dirty="0" smtClean="0"/>
                        <a:t> .... .</a:t>
                      </a:r>
                      <a:endParaRPr lang="sk-SK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aseline="0" dirty="0" smtClean="0"/>
                        <a:t>verbringe ich</a:t>
                      </a:r>
                      <a:r>
                        <a:rPr lang="sk-SK" sz="2800" baseline="0" dirty="0" smtClean="0"/>
                        <a:t> Z</a:t>
                      </a:r>
                      <a:r>
                        <a:rPr lang="de-DE" sz="2800" baseline="0" dirty="0" err="1" smtClean="0"/>
                        <a:t>eit</a:t>
                      </a:r>
                      <a:r>
                        <a:rPr lang="de-DE" sz="2800" baseline="0" dirty="0" smtClean="0"/>
                        <a:t> mit meinen Eltern.</a:t>
                      </a:r>
                      <a:r>
                        <a:rPr lang="sk-SK" sz="2800" baseline="0" dirty="0" smtClean="0"/>
                        <a:t> (</a:t>
                      </a:r>
                      <a:r>
                        <a:rPr lang="sk-SK" sz="2800" baseline="0" dirty="0" err="1" smtClean="0"/>
                        <a:t>meinen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sk-SK" sz="2800" baseline="0" dirty="0" err="1" smtClean="0"/>
                        <a:t>Freunden</a:t>
                      </a:r>
                      <a:r>
                        <a:rPr lang="sk-SK" sz="2800" baseline="0" dirty="0" smtClean="0"/>
                        <a:t>, </a:t>
                      </a:r>
                      <a:r>
                        <a:rPr lang="sk-SK" sz="2800" baseline="0" dirty="0" err="1" smtClean="0"/>
                        <a:t>Geschwistern</a:t>
                      </a:r>
                      <a:r>
                        <a:rPr lang="sk-SK" sz="28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Medzi</a:t>
                      </a:r>
                      <a:r>
                        <a:rPr lang="sk-SK" sz="2800" baseline="0" dirty="0" smtClean="0"/>
                        <a:t> .... a ... trávim čas s mojimi rodičmi. (priateľmi</a:t>
                      </a:r>
                      <a:r>
                        <a:rPr lang="sk-SK" sz="2800" baseline="0" smtClean="0"/>
                        <a:t>, súrodencami)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de-DE" sz="2800" dirty="0" smtClean="0"/>
                        <a:t>dusche mich </a:t>
                      </a:r>
                      <a:r>
                        <a:rPr lang="sk-SK" sz="2800" dirty="0" smtClean="0"/>
                        <a:t>um ....</a:t>
                      </a:r>
                      <a:r>
                        <a:rPr lang="de-DE" sz="2800" baseline="0" dirty="0" smtClean="0"/>
                        <a:t> </a:t>
                      </a:r>
                      <a:r>
                        <a:rPr lang="sk-SK" sz="28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Sprchujem</a:t>
                      </a:r>
                      <a:r>
                        <a:rPr lang="sk-SK" sz="2800" baseline="0" dirty="0" smtClean="0"/>
                        <a:t> sa o .... .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de-DE" sz="2800" dirty="0" smtClean="0"/>
                        <a:t>gehe um …. ins Bett</a:t>
                      </a:r>
                      <a:r>
                        <a:rPr lang="sk-SK" sz="280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Idem spať o .... . 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de-DE" sz="2800" baseline="0" dirty="0" smtClean="0"/>
                        <a:t>schlafe </a:t>
                      </a:r>
                      <a:r>
                        <a:rPr lang="sk-SK" sz="2800" baseline="0" dirty="0" err="1" smtClean="0"/>
                        <a:t>etwa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de-DE" sz="2800" baseline="0" dirty="0" smtClean="0"/>
                        <a:t>um …. ein </a:t>
                      </a:r>
                      <a:r>
                        <a:rPr lang="sk-SK" sz="2800" baseline="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Zaspím</a:t>
                      </a:r>
                      <a:r>
                        <a:rPr lang="sk-SK" sz="2800" baseline="0" dirty="0" smtClean="0"/>
                        <a:t> približne o ... .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27314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symbol pro obsah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1760" y="404664"/>
            <a:ext cx="3535363" cy="5848350"/>
          </a:xfrm>
        </p:spPr>
      </p:pic>
    </p:spTree>
    <p:extLst>
      <p:ext uri="{BB962C8B-B14F-4D97-AF65-F5344CB8AC3E}">
        <p14:creationId xmlns:p14="http://schemas.microsoft.com/office/powerpoint/2010/main" val="36107878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/>
              <a:t>f</a:t>
            </a:r>
            <a:r>
              <a:rPr lang="sk-SK" dirty="0" err="1" smtClean="0"/>
              <a:t>ahren</a:t>
            </a:r>
            <a:r>
              <a:rPr lang="sk-SK" dirty="0" smtClean="0"/>
              <a:t> – cestovať, jazdiť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1. ich </a:t>
            </a:r>
            <a:r>
              <a:rPr lang="sk-SK" dirty="0" err="1" smtClean="0"/>
              <a:t>fahr</a:t>
            </a:r>
            <a:r>
              <a:rPr lang="sk-SK" dirty="0" err="1" smtClean="0">
                <a:solidFill>
                  <a:srgbClr val="232DEF"/>
                </a:solidFill>
              </a:rPr>
              <a:t>e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2. </a:t>
            </a:r>
            <a:r>
              <a:rPr lang="sk-SK" dirty="0" err="1" smtClean="0"/>
              <a:t>du</a:t>
            </a:r>
            <a:r>
              <a:rPr lang="sk-SK" dirty="0" smtClean="0"/>
              <a:t> </a:t>
            </a:r>
            <a:r>
              <a:rPr lang="sk-SK" dirty="0" err="1" smtClean="0"/>
              <a:t>fähr</a:t>
            </a:r>
            <a:r>
              <a:rPr lang="sk-SK" dirty="0" err="1" smtClean="0">
                <a:solidFill>
                  <a:srgbClr val="232DEF"/>
                </a:solidFill>
              </a:rPr>
              <a:t>st</a:t>
            </a:r>
            <a:endParaRPr lang="sk-SK" dirty="0" smtClean="0">
              <a:solidFill>
                <a:srgbClr val="232DEF"/>
              </a:solidFill>
            </a:endParaRPr>
          </a:p>
          <a:p>
            <a:pPr marL="0" indent="0">
              <a:buNone/>
            </a:pPr>
            <a:r>
              <a:rPr lang="sk-SK" dirty="0" smtClean="0"/>
              <a:t>3. </a:t>
            </a:r>
            <a:r>
              <a:rPr lang="sk-SK" dirty="0" err="1" smtClean="0"/>
              <a:t>er</a:t>
            </a:r>
            <a:endParaRPr lang="sk-SK" dirty="0" smtClean="0"/>
          </a:p>
          <a:p>
            <a:pPr marL="0" indent="0">
              <a:buNone/>
            </a:pPr>
            <a:r>
              <a:rPr lang="sk-SK" dirty="0" smtClean="0"/>
              <a:t>    </a:t>
            </a:r>
            <a:r>
              <a:rPr lang="sk-SK" dirty="0" err="1" smtClean="0"/>
              <a:t>sie</a:t>
            </a:r>
            <a:r>
              <a:rPr lang="sk-SK" dirty="0" smtClean="0"/>
              <a:t>     </a:t>
            </a:r>
            <a:r>
              <a:rPr lang="sk-SK" dirty="0" err="1" smtClean="0"/>
              <a:t>fähr</a:t>
            </a:r>
            <a:r>
              <a:rPr lang="sk-SK" dirty="0" err="1" smtClean="0">
                <a:solidFill>
                  <a:srgbClr val="232DEF"/>
                </a:solidFill>
              </a:rPr>
              <a:t>t</a:t>
            </a:r>
            <a:endParaRPr lang="sk-SK" dirty="0" smtClean="0">
              <a:solidFill>
                <a:srgbClr val="232DEF"/>
              </a:solidFill>
            </a:endParaRP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es </a:t>
            </a: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r>
              <a:rPr lang="sk-SK" dirty="0">
                <a:solidFill>
                  <a:srgbClr val="FF0000"/>
                </a:solidFill>
              </a:rPr>
              <a:t>n</a:t>
            </a:r>
            <a:r>
              <a:rPr lang="sk-SK" dirty="0" smtClean="0">
                <a:solidFill>
                  <a:srgbClr val="FF0000"/>
                </a:solidFill>
              </a:rPr>
              <a:t>ach </a:t>
            </a:r>
            <a:r>
              <a:rPr lang="sk-SK" dirty="0" err="1" smtClean="0">
                <a:solidFill>
                  <a:srgbClr val="FF0000"/>
                </a:solidFill>
              </a:rPr>
              <a:t>Hause</a:t>
            </a:r>
            <a:r>
              <a:rPr lang="sk-SK" dirty="0" smtClean="0">
                <a:solidFill>
                  <a:srgbClr val="FF0000"/>
                </a:solidFill>
              </a:rPr>
              <a:t>    </a:t>
            </a:r>
            <a:r>
              <a:rPr lang="sk-SK" dirty="0" smtClean="0">
                <a:solidFill>
                  <a:srgbClr val="7030A0"/>
                </a:solidFill>
              </a:rPr>
              <a:t>in </a:t>
            </a:r>
            <a:r>
              <a:rPr lang="sk-SK" dirty="0" err="1" smtClean="0">
                <a:solidFill>
                  <a:srgbClr val="7030A0"/>
                </a:solidFill>
              </a:rPr>
              <a:t>die</a:t>
            </a:r>
            <a:r>
              <a:rPr lang="sk-SK" dirty="0" smtClean="0">
                <a:solidFill>
                  <a:srgbClr val="7030A0"/>
                </a:solidFill>
              </a:rPr>
              <a:t> </a:t>
            </a:r>
            <a:r>
              <a:rPr lang="sk-SK" dirty="0" err="1" smtClean="0">
                <a:solidFill>
                  <a:srgbClr val="7030A0"/>
                </a:solidFill>
              </a:rPr>
              <a:t>Schule</a:t>
            </a:r>
            <a:endParaRPr lang="sk-SK" dirty="0" smtClean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sk-SK" dirty="0" err="1">
                <a:solidFill>
                  <a:schemeClr val="accent6">
                    <a:lumMod val="75000"/>
                  </a:schemeClr>
                </a:solidFill>
              </a:rPr>
              <a:t>i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ns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sk-SK" dirty="0" err="1" smtClean="0">
                <a:solidFill>
                  <a:schemeClr val="accent6">
                    <a:lumMod val="75000"/>
                  </a:schemeClr>
                </a:solidFill>
              </a:rPr>
              <a:t>Ausland</a:t>
            </a:r>
            <a:r>
              <a:rPr lang="sk-SK" dirty="0" smtClean="0">
                <a:solidFill>
                  <a:schemeClr val="accent6">
                    <a:lumMod val="75000"/>
                  </a:schemeClr>
                </a:solidFill>
              </a:rPr>
              <a:t> (do zahraničia)</a:t>
            </a:r>
            <a:endParaRPr lang="sk-SK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sk-SK" dirty="0" smtClean="0"/>
              <a:t>1.wir </a:t>
            </a:r>
            <a:r>
              <a:rPr lang="sk-SK" dirty="0" err="1" smtClean="0"/>
              <a:t>fahr</a:t>
            </a:r>
            <a:r>
              <a:rPr lang="sk-SK" dirty="0" err="1" smtClean="0">
                <a:solidFill>
                  <a:srgbClr val="232DEF"/>
                </a:solidFill>
              </a:rPr>
              <a:t>en</a:t>
            </a:r>
            <a:endParaRPr lang="sk-SK" dirty="0" smtClean="0">
              <a:solidFill>
                <a:srgbClr val="232DEF"/>
              </a:solidFill>
            </a:endParaRPr>
          </a:p>
          <a:p>
            <a:pPr marL="0" indent="0">
              <a:buNone/>
            </a:pPr>
            <a:r>
              <a:rPr lang="sk-SK" dirty="0" smtClean="0"/>
              <a:t>2. </a:t>
            </a:r>
            <a:r>
              <a:rPr lang="sk-SK" dirty="0" err="1" smtClean="0"/>
              <a:t>ihr</a:t>
            </a:r>
            <a:r>
              <a:rPr lang="sk-SK" dirty="0" smtClean="0"/>
              <a:t> </a:t>
            </a:r>
            <a:r>
              <a:rPr lang="sk-SK" dirty="0" err="1" smtClean="0"/>
              <a:t>fahr</a:t>
            </a:r>
            <a:r>
              <a:rPr lang="sk-SK" dirty="0" err="1" smtClean="0">
                <a:solidFill>
                  <a:srgbClr val="232DEF"/>
                </a:solidFill>
              </a:rPr>
              <a:t>t</a:t>
            </a:r>
            <a:endParaRPr lang="sk-SK" dirty="0" smtClean="0">
              <a:solidFill>
                <a:srgbClr val="232DEF"/>
              </a:solidFill>
            </a:endParaRPr>
          </a:p>
          <a:p>
            <a:pPr marL="0" indent="0">
              <a:buNone/>
            </a:pPr>
            <a:r>
              <a:rPr lang="sk-SK" dirty="0" smtClean="0"/>
              <a:t>3. </a:t>
            </a:r>
            <a:r>
              <a:rPr lang="sk-SK" dirty="0" err="1" smtClean="0"/>
              <a:t>sie</a:t>
            </a:r>
            <a:endParaRPr lang="sk-SK" dirty="0" smtClean="0"/>
          </a:p>
          <a:p>
            <a:pPr marL="914400" lvl="2" indent="0">
              <a:buNone/>
            </a:pPr>
            <a:r>
              <a:rPr lang="sk-SK" sz="2800" dirty="0" smtClean="0"/>
              <a:t>    </a:t>
            </a:r>
            <a:r>
              <a:rPr lang="sk-SK" sz="2800" dirty="0" err="1" smtClean="0"/>
              <a:t>fahr</a:t>
            </a:r>
            <a:r>
              <a:rPr lang="sk-SK" sz="2800" dirty="0" err="1" smtClean="0">
                <a:solidFill>
                  <a:srgbClr val="232DEF"/>
                </a:solidFill>
              </a:rPr>
              <a:t>en</a:t>
            </a:r>
            <a:endParaRPr lang="sk-SK" sz="2800" dirty="0" smtClean="0">
              <a:solidFill>
                <a:srgbClr val="232DEF"/>
              </a:solidFill>
            </a:endParaRPr>
          </a:p>
          <a:p>
            <a:pPr marL="0" indent="0">
              <a:buNone/>
            </a:pPr>
            <a:r>
              <a:rPr lang="sk-SK" dirty="0"/>
              <a:t> </a:t>
            </a:r>
            <a:r>
              <a:rPr lang="sk-SK" dirty="0" smtClean="0"/>
              <a:t>   </a:t>
            </a:r>
            <a:r>
              <a:rPr lang="sk-SK" dirty="0" err="1" smtClean="0"/>
              <a:t>Sie</a:t>
            </a:r>
            <a:r>
              <a:rPr lang="sk-SK" dirty="0" smtClean="0"/>
              <a:t> </a:t>
            </a:r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dirty="0" smtClean="0">
                <a:solidFill>
                  <a:schemeClr val="accent6">
                    <a:lumMod val="50000"/>
                  </a:schemeClr>
                </a:solidFill>
              </a:rPr>
              <a:t>nach </a:t>
            </a:r>
            <a:r>
              <a:rPr lang="sk-SK" dirty="0" err="1" smtClean="0">
                <a:solidFill>
                  <a:schemeClr val="accent6">
                    <a:lumMod val="50000"/>
                  </a:schemeClr>
                </a:solidFill>
              </a:rPr>
              <a:t>Deutschland</a:t>
            </a:r>
            <a:endParaRPr lang="sk-SK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sk-SK" dirty="0" smtClean="0">
                <a:solidFill>
                  <a:srgbClr val="00B050"/>
                </a:solidFill>
              </a:rPr>
              <a:t>nach </a:t>
            </a:r>
            <a:r>
              <a:rPr lang="sk-SK" dirty="0" err="1" smtClean="0">
                <a:solidFill>
                  <a:srgbClr val="00B050"/>
                </a:solidFill>
              </a:rPr>
              <a:t>Berlin</a:t>
            </a:r>
            <a:r>
              <a:rPr lang="sk-SK" smtClean="0">
                <a:solidFill>
                  <a:srgbClr val="00B050"/>
                </a:solidFill>
              </a:rPr>
              <a:t>             </a:t>
            </a:r>
            <a:endParaRPr lang="sk-SK" dirty="0">
              <a:solidFill>
                <a:srgbClr val="00B050"/>
              </a:solidFill>
            </a:endParaRPr>
          </a:p>
        </p:txBody>
      </p:sp>
      <p:cxnSp>
        <p:nvCxnSpPr>
          <p:cNvPr id="6" name="Přímá spojnice se šipkou 5"/>
          <p:cNvCxnSpPr/>
          <p:nvPr/>
        </p:nvCxnSpPr>
        <p:spPr>
          <a:xfrm>
            <a:off x="1331640" y="2996952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V="1">
            <a:off x="1331640" y="3645024"/>
            <a:ext cx="144016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>
            <a:off x="5580112" y="2996952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nice se šipkou 14"/>
          <p:cNvCxnSpPr/>
          <p:nvPr/>
        </p:nvCxnSpPr>
        <p:spPr>
          <a:xfrm flipV="1">
            <a:off x="5580112" y="3645024"/>
            <a:ext cx="288032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1331640" y="3429000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260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Zeitangaben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smtClean="0">
                <a:solidFill>
                  <a:srgbClr val="FF0000"/>
                </a:solidFill>
              </a:rPr>
              <a:t>3:00</a:t>
            </a:r>
            <a:r>
              <a:rPr lang="sk-SK" dirty="0" smtClean="0"/>
              <a:t>  - Es </a:t>
            </a:r>
            <a:r>
              <a:rPr lang="sk-SK" dirty="0" err="1" smtClean="0"/>
              <a:t>ist</a:t>
            </a:r>
            <a:r>
              <a:rPr lang="sk-SK" dirty="0" smtClean="0"/>
              <a:t> </a:t>
            </a:r>
            <a:r>
              <a:rPr lang="sk-SK" b="1" i="1" dirty="0" err="1" smtClean="0">
                <a:solidFill>
                  <a:srgbClr val="FF0000"/>
                </a:solidFill>
              </a:rPr>
              <a:t>drei</a:t>
            </a:r>
            <a:r>
              <a:rPr lang="sk-SK" dirty="0" smtClean="0"/>
              <a:t> </a:t>
            </a:r>
            <a:r>
              <a:rPr lang="sk-SK" dirty="0" err="1" smtClean="0"/>
              <a:t>Uhr</a:t>
            </a:r>
            <a:r>
              <a:rPr lang="sk-SK" dirty="0" smtClean="0"/>
              <a:t>.</a:t>
            </a:r>
          </a:p>
          <a:p>
            <a:r>
              <a:rPr lang="sk-SK" dirty="0"/>
              <a:t> </a:t>
            </a:r>
            <a:r>
              <a:rPr lang="sk-SK" dirty="0" smtClean="0">
                <a:solidFill>
                  <a:srgbClr val="FF0000"/>
                </a:solidFill>
              </a:rPr>
              <a:t>3:0</a:t>
            </a:r>
            <a:r>
              <a:rPr lang="sk-SK" dirty="0" smtClean="0">
                <a:solidFill>
                  <a:srgbClr val="7030A0"/>
                </a:solidFill>
              </a:rPr>
              <a:t>5</a:t>
            </a:r>
            <a:r>
              <a:rPr lang="sk-SK" dirty="0" smtClean="0">
                <a:solidFill>
                  <a:srgbClr val="FF0000"/>
                </a:solidFill>
              </a:rPr>
              <a:t>  </a:t>
            </a:r>
            <a:r>
              <a:rPr lang="sk-SK" dirty="0" smtClean="0"/>
              <a:t>-  Es </a:t>
            </a:r>
            <a:r>
              <a:rPr lang="sk-SK" dirty="0" err="1" smtClean="0"/>
              <a:t>ist</a:t>
            </a:r>
            <a:r>
              <a:rPr lang="sk-SK" dirty="0" smtClean="0"/>
              <a:t> </a:t>
            </a:r>
            <a:r>
              <a:rPr lang="sk-SK" b="1" i="1" dirty="0" smtClean="0">
                <a:solidFill>
                  <a:srgbClr val="7030A0"/>
                </a:solidFill>
              </a:rPr>
              <a:t>f</a:t>
            </a:r>
            <a:r>
              <a:rPr lang="de-DE" b="1" i="1" dirty="0" err="1" smtClean="0">
                <a:solidFill>
                  <a:srgbClr val="7030A0"/>
                </a:solidFill>
              </a:rPr>
              <a:t>ünf</a:t>
            </a:r>
            <a:r>
              <a:rPr lang="de-DE" b="1" i="1" dirty="0" smtClean="0">
                <a:solidFill>
                  <a:srgbClr val="7030A0"/>
                </a:solidFill>
              </a:rPr>
              <a:t> </a:t>
            </a:r>
            <a:r>
              <a:rPr lang="de-DE" b="1" u="sng" dirty="0" smtClean="0">
                <a:solidFill>
                  <a:srgbClr val="002060"/>
                </a:solidFill>
              </a:rPr>
              <a:t>nach</a:t>
            </a:r>
            <a:r>
              <a:rPr lang="de-DE" dirty="0" smtClean="0">
                <a:solidFill>
                  <a:srgbClr val="FF0000"/>
                </a:solidFill>
              </a:rPr>
              <a:t> </a:t>
            </a:r>
            <a:r>
              <a:rPr lang="de-DE" b="1" i="1" dirty="0" smtClean="0">
                <a:solidFill>
                  <a:srgbClr val="FF0000"/>
                </a:solidFill>
              </a:rPr>
              <a:t>drei</a:t>
            </a:r>
            <a:r>
              <a:rPr lang="de-DE" dirty="0" smtClean="0">
                <a:solidFill>
                  <a:srgbClr val="FF0000"/>
                </a:solidFill>
              </a:rPr>
              <a:t>.</a:t>
            </a:r>
          </a:p>
          <a:p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2:55 </a:t>
            </a:r>
            <a:r>
              <a:rPr lang="de-DE" dirty="0" smtClean="0"/>
              <a:t> -  Es ist </a:t>
            </a:r>
            <a:r>
              <a:rPr lang="de-DE" b="1" i="1" dirty="0" smtClean="0">
                <a:solidFill>
                  <a:srgbClr val="7030A0"/>
                </a:solidFill>
              </a:rPr>
              <a:t>fünf</a:t>
            </a:r>
            <a:r>
              <a:rPr lang="de-DE" dirty="0" smtClean="0">
                <a:solidFill>
                  <a:srgbClr val="7030A0"/>
                </a:solidFill>
              </a:rPr>
              <a:t> </a:t>
            </a:r>
            <a:r>
              <a:rPr lang="de-DE" b="1" u="sng" dirty="0" smtClean="0">
                <a:solidFill>
                  <a:srgbClr val="00B0F0"/>
                </a:solidFill>
              </a:rPr>
              <a:t>vor</a:t>
            </a:r>
            <a:r>
              <a:rPr lang="de-DE" b="1" dirty="0" smtClean="0">
                <a:solidFill>
                  <a:srgbClr val="7030A0"/>
                </a:solidFill>
              </a:rPr>
              <a:t> </a:t>
            </a:r>
            <a:r>
              <a:rPr lang="de-DE" b="1" i="1" dirty="0" smtClean="0">
                <a:solidFill>
                  <a:srgbClr val="FF0000"/>
                </a:solidFill>
              </a:rPr>
              <a:t>drei</a:t>
            </a:r>
            <a:r>
              <a:rPr lang="de-DE" b="1" dirty="0" smtClean="0">
                <a:solidFill>
                  <a:srgbClr val="FF0000"/>
                </a:solidFill>
              </a:rPr>
              <a:t> .</a:t>
            </a:r>
          </a:p>
          <a:p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2:30  </a:t>
            </a:r>
            <a:r>
              <a:rPr lang="de-DE" dirty="0" smtClean="0"/>
              <a:t>-  Es ist </a:t>
            </a:r>
            <a:r>
              <a:rPr lang="de-DE" b="1" dirty="0" smtClean="0">
                <a:solidFill>
                  <a:schemeClr val="accent2">
                    <a:lumMod val="75000"/>
                  </a:schemeClr>
                </a:solidFill>
              </a:rPr>
              <a:t>halb</a:t>
            </a:r>
            <a:r>
              <a:rPr lang="de-DE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de-DE" b="1" i="1" dirty="0" smtClean="0">
                <a:solidFill>
                  <a:srgbClr val="FF0000"/>
                </a:solidFill>
              </a:rPr>
              <a:t>drei</a:t>
            </a:r>
            <a:r>
              <a:rPr lang="de-DE" b="1" dirty="0" smtClean="0">
                <a:solidFill>
                  <a:srgbClr val="FF0000"/>
                </a:solidFill>
              </a:rPr>
              <a:t>.</a:t>
            </a:r>
          </a:p>
          <a:p>
            <a:r>
              <a:rPr lang="de-DE" b="1" dirty="0">
                <a:solidFill>
                  <a:srgbClr val="FF0000"/>
                </a:solidFill>
              </a:rPr>
              <a:t> </a:t>
            </a:r>
            <a:r>
              <a:rPr lang="de-DE" dirty="0" smtClean="0">
                <a:solidFill>
                  <a:srgbClr val="FF0000"/>
                </a:solidFill>
              </a:rPr>
              <a:t>2:15  </a:t>
            </a:r>
            <a:r>
              <a:rPr lang="de-DE" dirty="0" smtClean="0"/>
              <a:t>-  Es ist </a:t>
            </a:r>
            <a:r>
              <a:rPr lang="de-DE" b="1" dirty="0" smtClean="0">
                <a:solidFill>
                  <a:srgbClr val="00B050"/>
                </a:solidFill>
              </a:rPr>
              <a:t>Viertel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b="1" i="1" dirty="0" smtClean="0">
                <a:solidFill>
                  <a:srgbClr val="FF0000"/>
                </a:solidFill>
              </a:rPr>
              <a:t>drei.   </a:t>
            </a:r>
          </a:p>
          <a:p>
            <a:pPr marL="0" indent="0">
              <a:buNone/>
            </a:pPr>
            <a:r>
              <a:rPr lang="de-DE" dirty="0" smtClean="0"/>
              <a:t>	        Es ist </a:t>
            </a:r>
            <a:r>
              <a:rPr lang="de-DE" b="1" dirty="0" smtClean="0">
                <a:solidFill>
                  <a:srgbClr val="00B050"/>
                </a:solidFill>
              </a:rPr>
              <a:t>Viertel </a:t>
            </a:r>
            <a:r>
              <a:rPr lang="de-DE" b="1" u="sng" dirty="0">
                <a:solidFill>
                  <a:srgbClr val="002060"/>
                </a:solidFill>
              </a:rPr>
              <a:t>nach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b="1" i="1" dirty="0" smtClean="0">
                <a:solidFill>
                  <a:srgbClr val="FF0000"/>
                </a:solidFill>
              </a:rPr>
              <a:t>zwei.</a:t>
            </a:r>
          </a:p>
          <a:p>
            <a:pPr marL="0" indent="0">
              <a:buNone/>
            </a:pPr>
            <a:r>
              <a:rPr lang="de-DE" dirty="0" smtClean="0"/>
              <a:t>	        Es </a:t>
            </a:r>
            <a:r>
              <a:rPr lang="de-DE" dirty="0"/>
              <a:t>ist </a:t>
            </a:r>
            <a:r>
              <a:rPr lang="de-DE" b="1" i="1" dirty="0" smtClean="0">
                <a:solidFill>
                  <a:srgbClr val="00B050"/>
                </a:solidFill>
              </a:rPr>
              <a:t>fünfzehn</a:t>
            </a:r>
            <a:r>
              <a:rPr lang="de-DE" dirty="0" smtClean="0">
                <a:solidFill>
                  <a:srgbClr val="00B050"/>
                </a:solidFill>
              </a:rPr>
              <a:t> </a:t>
            </a:r>
            <a:r>
              <a:rPr lang="de-DE" b="1" u="sng" dirty="0">
                <a:solidFill>
                  <a:srgbClr val="002060"/>
                </a:solidFill>
              </a:rPr>
              <a:t>nach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b="1" i="1" dirty="0">
                <a:solidFill>
                  <a:srgbClr val="FF0000"/>
                </a:solidFill>
              </a:rPr>
              <a:t>zwei.</a:t>
            </a:r>
          </a:p>
          <a:p>
            <a:endParaRPr lang="de-DE" dirty="0" smtClean="0"/>
          </a:p>
          <a:p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466830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Zeitangaben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de-DE" sz="14400" dirty="0" smtClean="0">
                <a:solidFill>
                  <a:srgbClr val="FF0000"/>
                </a:solidFill>
              </a:rPr>
              <a:t>2:45  </a:t>
            </a:r>
            <a:r>
              <a:rPr lang="de-DE" sz="14400" dirty="0" smtClean="0"/>
              <a:t>-  Es ist </a:t>
            </a:r>
            <a:r>
              <a:rPr lang="de-DE" sz="14400" b="1" dirty="0" smtClean="0">
                <a:solidFill>
                  <a:srgbClr val="00B050"/>
                </a:solidFill>
              </a:rPr>
              <a:t>Viertel</a:t>
            </a:r>
            <a:r>
              <a:rPr lang="de-DE" sz="14400" dirty="0" smtClean="0">
                <a:solidFill>
                  <a:srgbClr val="00B050"/>
                </a:solidFill>
              </a:rPr>
              <a:t> </a:t>
            </a:r>
            <a:r>
              <a:rPr lang="de-DE" sz="14400" b="1" u="sng" dirty="0" smtClean="0">
                <a:solidFill>
                  <a:srgbClr val="00B0F0"/>
                </a:solidFill>
              </a:rPr>
              <a:t>vor</a:t>
            </a:r>
            <a:r>
              <a:rPr lang="de-DE" sz="14400" b="1" dirty="0" smtClean="0">
                <a:solidFill>
                  <a:srgbClr val="00B0F0"/>
                </a:solidFill>
              </a:rPr>
              <a:t> </a:t>
            </a:r>
            <a:r>
              <a:rPr lang="de-DE" sz="14400" b="1" i="1" dirty="0" smtClean="0">
                <a:solidFill>
                  <a:srgbClr val="FF0000"/>
                </a:solidFill>
              </a:rPr>
              <a:t>drei. </a:t>
            </a:r>
          </a:p>
          <a:p>
            <a:pPr marL="0" indent="0">
              <a:buNone/>
            </a:pPr>
            <a:r>
              <a:rPr lang="de-DE" sz="14400" dirty="0" smtClean="0"/>
              <a:t>	        Es </a:t>
            </a:r>
            <a:r>
              <a:rPr lang="de-DE" sz="14400" dirty="0"/>
              <a:t>ist </a:t>
            </a:r>
            <a:r>
              <a:rPr lang="de-DE" sz="14400" b="1" dirty="0">
                <a:solidFill>
                  <a:srgbClr val="00B050"/>
                </a:solidFill>
              </a:rPr>
              <a:t>Dreiviertel</a:t>
            </a:r>
            <a:r>
              <a:rPr lang="de-DE" sz="14400" dirty="0">
                <a:solidFill>
                  <a:srgbClr val="FF0000"/>
                </a:solidFill>
              </a:rPr>
              <a:t> </a:t>
            </a:r>
            <a:r>
              <a:rPr lang="de-DE" sz="14400" b="1" i="1" dirty="0">
                <a:solidFill>
                  <a:srgbClr val="FF0000"/>
                </a:solidFill>
              </a:rPr>
              <a:t>drei. </a:t>
            </a:r>
            <a:endParaRPr lang="de-DE" sz="14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14400" dirty="0" smtClean="0"/>
              <a:t>	        Es </a:t>
            </a:r>
            <a:r>
              <a:rPr lang="de-DE" sz="14400" dirty="0"/>
              <a:t>ist </a:t>
            </a:r>
            <a:r>
              <a:rPr lang="de-DE" sz="14400" b="1" i="1" dirty="0">
                <a:solidFill>
                  <a:srgbClr val="00B050"/>
                </a:solidFill>
              </a:rPr>
              <a:t>fünfzehn</a:t>
            </a:r>
            <a:r>
              <a:rPr lang="de-DE" sz="14400" dirty="0">
                <a:solidFill>
                  <a:srgbClr val="00B050"/>
                </a:solidFill>
              </a:rPr>
              <a:t> </a:t>
            </a:r>
            <a:r>
              <a:rPr lang="de-DE" sz="14400" b="1" u="sng" dirty="0">
                <a:solidFill>
                  <a:srgbClr val="00B0F0"/>
                </a:solidFill>
              </a:rPr>
              <a:t>vor</a:t>
            </a:r>
            <a:r>
              <a:rPr lang="de-DE" sz="14400" b="1" dirty="0">
                <a:solidFill>
                  <a:srgbClr val="00B0F0"/>
                </a:solidFill>
              </a:rPr>
              <a:t> </a:t>
            </a:r>
            <a:r>
              <a:rPr lang="de-DE" sz="14400" b="1" i="1" dirty="0">
                <a:solidFill>
                  <a:srgbClr val="FF0000"/>
                </a:solidFill>
              </a:rPr>
              <a:t>drei</a:t>
            </a:r>
            <a:r>
              <a:rPr lang="de-DE" sz="14400" b="1" i="1" dirty="0" smtClean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de-DE" sz="14400" b="1" i="1" dirty="0" smtClean="0">
                <a:solidFill>
                  <a:srgbClr val="FF0000"/>
                </a:solidFill>
              </a:rPr>
              <a:t> </a:t>
            </a:r>
          </a:p>
          <a:p>
            <a:r>
              <a:rPr lang="de-DE" sz="14400" dirty="0" smtClean="0">
                <a:solidFill>
                  <a:srgbClr val="FF0000"/>
                </a:solidFill>
              </a:rPr>
              <a:t>2:25  </a:t>
            </a:r>
            <a:r>
              <a:rPr lang="de-DE" sz="14400" dirty="0"/>
              <a:t>- </a:t>
            </a:r>
            <a:r>
              <a:rPr lang="de-DE" sz="14400" dirty="0" smtClean="0"/>
              <a:t>Es </a:t>
            </a:r>
            <a:r>
              <a:rPr lang="de-DE" sz="14400" dirty="0"/>
              <a:t>ist </a:t>
            </a:r>
            <a:r>
              <a:rPr lang="de-DE" sz="14400" b="1" i="1" dirty="0" smtClean="0">
                <a:solidFill>
                  <a:srgbClr val="00B050"/>
                </a:solidFill>
              </a:rPr>
              <a:t>fünf</a:t>
            </a:r>
            <a:r>
              <a:rPr lang="de-DE" sz="14400" dirty="0" smtClean="0">
                <a:solidFill>
                  <a:srgbClr val="00B050"/>
                </a:solidFill>
              </a:rPr>
              <a:t> </a:t>
            </a:r>
            <a:r>
              <a:rPr lang="de-DE" sz="14400" b="1" u="sng" dirty="0">
                <a:solidFill>
                  <a:srgbClr val="00B0F0"/>
                </a:solidFill>
              </a:rPr>
              <a:t>vor</a:t>
            </a:r>
            <a:r>
              <a:rPr lang="de-DE" sz="14400" b="1" dirty="0">
                <a:solidFill>
                  <a:srgbClr val="00B0F0"/>
                </a:solidFill>
              </a:rPr>
              <a:t> </a:t>
            </a:r>
            <a:r>
              <a:rPr lang="de-DE" sz="14400" b="1" dirty="0">
                <a:solidFill>
                  <a:schemeClr val="accent2">
                    <a:lumMod val="75000"/>
                  </a:schemeClr>
                </a:solidFill>
              </a:rPr>
              <a:t>halb </a:t>
            </a:r>
            <a:r>
              <a:rPr lang="de-DE" sz="14400" b="1" i="1" dirty="0" smtClean="0">
                <a:solidFill>
                  <a:srgbClr val="FF0000"/>
                </a:solidFill>
              </a:rPr>
              <a:t>drei</a:t>
            </a:r>
            <a:r>
              <a:rPr lang="de-DE" sz="14400" b="1" i="1" dirty="0">
                <a:solidFill>
                  <a:srgbClr val="FF0000"/>
                </a:solidFill>
              </a:rPr>
              <a:t>. </a:t>
            </a:r>
            <a:endParaRPr lang="de-DE" sz="14400" b="1" i="1" dirty="0" smtClean="0">
              <a:solidFill>
                <a:srgbClr val="FF0000"/>
              </a:solidFill>
            </a:endParaRPr>
          </a:p>
          <a:p>
            <a:r>
              <a:rPr lang="de-DE" sz="14400" dirty="0" smtClean="0">
                <a:solidFill>
                  <a:srgbClr val="FF0000"/>
                </a:solidFill>
              </a:rPr>
              <a:t>2:35  </a:t>
            </a:r>
            <a:r>
              <a:rPr lang="de-DE" sz="14400" dirty="0"/>
              <a:t>- Es ist </a:t>
            </a:r>
            <a:r>
              <a:rPr lang="de-DE" sz="14400" b="1" i="1" dirty="0">
                <a:solidFill>
                  <a:srgbClr val="00B050"/>
                </a:solidFill>
              </a:rPr>
              <a:t>fünf</a:t>
            </a:r>
            <a:r>
              <a:rPr lang="de-DE" sz="14400" dirty="0">
                <a:solidFill>
                  <a:srgbClr val="00B050"/>
                </a:solidFill>
              </a:rPr>
              <a:t> </a:t>
            </a:r>
            <a:r>
              <a:rPr lang="de-DE" sz="14400" b="1" u="sng" dirty="0">
                <a:solidFill>
                  <a:srgbClr val="002060"/>
                </a:solidFill>
              </a:rPr>
              <a:t>nach </a:t>
            </a:r>
            <a:r>
              <a:rPr lang="de-DE" sz="14400" b="1" dirty="0" smtClean="0">
                <a:solidFill>
                  <a:schemeClr val="accent2">
                    <a:lumMod val="75000"/>
                  </a:schemeClr>
                </a:solidFill>
              </a:rPr>
              <a:t>halb </a:t>
            </a:r>
            <a:r>
              <a:rPr lang="de-DE" sz="14400" b="1" i="1" dirty="0">
                <a:solidFill>
                  <a:srgbClr val="FF0000"/>
                </a:solidFill>
              </a:rPr>
              <a:t>drei. </a:t>
            </a:r>
          </a:p>
          <a:p>
            <a:endParaRPr lang="de-DE" sz="14400" b="1" i="1" dirty="0" smtClean="0">
              <a:solidFill>
                <a:srgbClr val="FF0000"/>
              </a:solidFill>
            </a:endParaRPr>
          </a:p>
          <a:p>
            <a:endParaRPr lang="de-DE" sz="14400" b="1" i="1" dirty="0" smtClean="0">
              <a:solidFill>
                <a:srgbClr val="FF0000"/>
              </a:solidFill>
            </a:endParaRPr>
          </a:p>
          <a:p>
            <a:endParaRPr lang="de-DE" sz="1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14400" dirty="0" smtClean="0"/>
              <a:t>	</a:t>
            </a:r>
            <a:endParaRPr lang="de-DE" sz="14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de-DE" sz="14400" dirty="0" smtClean="0"/>
              <a:t>	</a:t>
            </a:r>
            <a:endParaRPr lang="de-DE" sz="14400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de-DE" dirty="0" smtClean="0"/>
          </a:p>
          <a:p>
            <a:endParaRPr lang="sk-SK" b="1" dirty="0" smtClean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2981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Antworte, bitte!</a:t>
            </a:r>
            <a:endParaRPr lang="sk-SK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100" dirty="0"/>
              <a:t>Wann klingelt dein Wecker? – Um </a:t>
            </a:r>
            <a:r>
              <a:rPr lang="de-DE" sz="4100" dirty="0" smtClean="0"/>
              <a:t>…………. </a:t>
            </a:r>
            <a:r>
              <a:rPr lang="de-DE" sz="4100" dirty="0"/>
              <a:t>Uhr. </a:t>
            </a:r>
            <a:endParaRPr lang="de-DE" sz="4100" dirty="0" smtClean="0"/>
          </a:p>
          <a:p>
            <a:pPr marL="742950" indent="-742950">
              <a:buFont typeface="+mj-lt"/>
              <a:buAutoNum type="arabicPeriod"/>
            </a:pPr>
            <a:r>
              <a:rPr lang="de-DE" sz="4100" dirty="0" smtClean="0"/>
              <a:t>Wann </a:t>
            </a:r>
            <a:r>
              <a:rPr lang="de-DE" sz="4100" dirty="0"/>
              <a:t>beginnt die Schule? – Um</a:t>
            </a:r>
            <a:r>
              <a:rPr lang="de-DE" sz="4100" dirty="0" smtClean="0"/>
              <a:t>......................</a:t>
            </a:r>
            <a:endParaRPr lang="de-DE" sz="4100" dirty="0"/>
          </a:p>
          <a:p>
            <a:pPr marL="742950" indent="-742950">
              <a:buFont typeface="+mj-lt"/>
              <a:buAutoNum type="arabicPeriod"/>
            </a:pPr>
            <a:r>
              <a:rPr lang="de-DE" sz="4100" dirty="0" smtClean="0"/>
              <a:t>Wann </a:t>
            </a:r>
            <a:r>
              <a:rPr lang="de-DE" sz="4100" dirty="0"/>
              <a:t>machst du deine Hausaufgaben?.................................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 smtClean="0"/>
              <a:t>   Wann </a:t>
            </a:r>
            <a:r>
              <a:rPr lang="de-DE" sz="4000" dirty="0"/>
              <a:t>gehst du ins Bett</a:t>
            </a:r>
            <a:r>
              <a:rPr lang="de-DE" sz="4000" dirty="0" smtClean="0"/>
              <a:t>?.......................................</a:t>
            </a:r>
            <a:endParaRPr lang="de-DE" sz="4000" dirty="0"/>
          </a:p>
          <a:p>
            <a:pPr marL="514350" indent="-514350">
              <a:buFont typeface="+mj-lt"/>
              <a:buAutoNum type="arabicPeriod"/>
            </a:pPr>
            <a:r>
              <a:rPr lang="de-DE" sz="4000" dirty="0" smtClean="0"/>
              <a:t>   Wann </a:t>
            </a:r>
            <a:r>
              <a:rPr lang="de-DE" sz="4000" dirty="0"/>
              <a:t>kommt </a:t>
            </a:r>
            <a:r>
              <a:rPr lang="de-DE" sz="4000" dirty="0" smtClean="0"/>
              <a:t>deine Lieblingssendung im Fernsehen</a:t>
            </a:r>
            <a:r>
              <a:rPr lang="de-DE" sz="4000" dirty="0"/>
              <a:t>? .......................</a:t>
            </a:r>
          </a:p>
          <a:p>
            <a:pPr marL="514350" indent="-514350">
              <a:buFont typeface="+mj-lt"/>
              <a:buAutoNum type="arabicPeriod"/>
            </a:pPr>
            <a:r>
              <a:rPr lang="de-DE" sz="4000" dirty="0" smtClean="0"/>
              <a:t>    Wann </a:t>
            </a:r>
            <a:r>
              <a:rPr lang="de-DE" sz="4000" dirty="0"/>
              <a:t>geht die Sonne auf? </a:t>
            </a:r>
            <a:r>
              <a:rPr lang="de-DE" sz="4000" dirty="0" smtClean="0"/>
              <a:t>...................................</a:t>
            </a:r>
            <a:endParaRPr lang="de-DE" sz="4000" dirty="0"/>
          </a:p>
          <a:p>
            <a:pPr marL="514350" indent="-514350">
              <a:buFont typeface="+mj-lt"/>
              <a:buAutoNum type="arabicPeriod"/>
            </a:pPr>
            <a:r>
              <a:rPr lang="de-DE" sz="4000" dirty="0" smtClean="0"/>
              <a:t>    Wann geht </a:t>
            </a:r>
            <a:r>
              <a:rPr lang="de-DE" sz="4000" dirty="0"/>
              <a:t>die Sonne unter? </a:t>
            </a:r>
            <a:r>
              <a:rPr lang="de-DE" sz="4000" dirty="0" smtClean="0"/>
              <a:t>...............................</a:t>
            </a:r>
            <a:endParaRPr lang="sk-SK" sz="40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5464" y="5296170"/>
            <a:ext cx="1428750" cy="149542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9" y="292342"/>
            <a:ext cx="1800200" cy="1350150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28539" y="2503212"/>
            <a:ext cx="1740113" cy="136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94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mein Vormittag – </a:t>
            </a:r>
            <a:r>
              <a:rPr lang="de-DE" sz="4000" dirty="0" err="1" smtClean="0">
                <a:solidFill>
                  <a:srgbClr val="002060"/>
                </a:solidFill>
              </a:rPr>
              <a:t>moje</a:t>
            </a:r>
            <a:r>
              <a:rPr lang="de-DE" sz="4000" dirty="0" smtClean="0">
                <a:solidFill>
                  <a:srgbClr val="002060"/>
                </a:solidFill>
              </a:rPr>
              <a:t> </a:t>
            </a:r>
            <a:r>
              <a:rPr lang="de-DE" sz="4000" dirty="0" err="1" smtClean="0">
                <a:solidFill>
                  <a:srgbClr val="002060"/>
                </a:solidFill>
              </a:rPr>
              <a:t>dopoludnie</a:t>
            </a:r>
            <a:endParaRPr lang="sk-SK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6737678"/>
              </p:ext>
            </p:extLst>
          </p:nvPr>
        </p:nvGraphicFramePr>
        <p:xfrm>
          <a:off x="179512" y="581205"/>
          <a:ext cx="8784976" cy="6232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Ich </a:t>
                      </a:r>
                      <a:r>
                        <a:rPr lang="sk-SK" sz="3200" dirty="0" err="1" smtClean="0"/>
                        <a:t>stehe</a:t>
                      </a:r>
                      <a:r>
                        <a:rPr lang="sk-SK" sz="3200" dirty="0" smtClean="0"/>
                        <a:t> um.........</a:t>
                      </a:r>
                      <a:r>
                        <a:rPr lang="sk-SK" sz="3200" dirty="0" err="1" smtClean="0"/>
                        <a:t>auf</a:t>
                      </a:r>
                      <a:r>
                        <a:rPr lang="sk-SK" sz="32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wasche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mich</a:t>
                      </a:r>
                      <a:r>
                        <a:rPr lang="sk-SK" sz="2800" dirty="0" smtClean="0"/>
                        <a:t> um....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ziehe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mich</a:t>
                      </a:r>
                      <a:r>
                        <a:rPr lang="sk-SK" sz="2800" dirty="0" smtClean="0"/>
                        <a:t> um... </a:t>
                      </a:r>
                      <a:r>
                        <a:rPr lang="sk-SK" sz="2800" dirty="0" err="1" smtClean="0"/>
                        <a:t>an</a:t>
                      </a:r>
                      <a:r>
                        <a:rPr lang="sk-SK" sz="28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fr</a:t>
                      </a:r>
                      <a:r>
                        <a:rPr lang="de-DE" sz="2800" dirty="0" err="1" smtClean="0"/>
                        <a:t>ühstücke</a:t>
                      </a:r>
                      <a:r>
                        <a:rPr lang="de-DE" sz="2800" dirty="0" smtClean="0"/>
                        <a:t> um ….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 gehe/fahre zur Schule um ….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 lerne von …. bis …. in der Schule.</a:t>
                      </a:r>
                      <a:endParaRPr lang="sk-SK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9683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mein </a:t>
            </a:r>
            <a:r>
              <a:rPr lang="sk-SK" sz="4000" dirty="0" smtClean="0">
                <a:solidFill>
                  <a:srgbClr val="002060"/>
                </a:solidFill>
              </a:rPr>
              <a:t>Nach</a:t>
            </a:r>
            <a:r>
              <a:rPr lang="de-DE" sz="4000" dirty="0" err="1" smtClean="0">
                <a:solidFill>
                  <a:srgbClr val="002060"/>
                </a:solidFill>
              </a:rPr>
              <a:t>mittag</a:t>
            </a:r>
            <a:r>
              <a:rPr lang="de-DE" sz="4000" dirty="0" smtClean="0">
                <a:solidFill>
                  <a:srgbClr val="002060"/>
                </a:solidFill>
              </a:rPr>
              <a:t> – </a:t>
            </a:r>
            <a:r>
              <a:rPr lang="de-DE" sz="4000" dirty="0" err="1" smtClean="0">
                <a:solidFill>
                  <a:srgbClr val="002060"/>
                </a:solidFill>
              </a:rPr>
              <a:t>moje</a:t>
            </a:r>
            <a:r>
              <a:rPr lang="de-DE" sz="4000" dirty="0" smtClean="0">
                <a:solidFill>
                  <a:srgbClr val="002060"/>
                </a:solidFill>
              </a:rPr>
              <a:t> </a:t>
            </a:r>
            <a:r>
              <a:rPr lang="sk-SK" sz="4000" dirty="0" err="1">
                <a:solidFill>
                  <a:srgbClr val="002060"/>
                </a:solidFill>
              </a:rPr>
              <a:t>p</a:t>
            </a:r>
            <a:r>
              <a:rPr lang="de-DE" sz="4000" dirty="0" err="1" smtClean="0">
                <a:solidFill>
                  <a:srgbClr val="002060"/>
                </a:solidFill>
              </a:rPr>
              <a:t>opoludnie</a:t>
            </a:r>
            <a:endParaRPr lang="sk-SK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5648346"/>
              </p:ext>
            </p:extLst>
          </p:nvPr>
        </p:nvGraphicFramePr>
        <p:xfrm>
          <a:off x="179512" y="581205"/>
          <a:ext cx="8784976" cy="5836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Ich </a:t>
                      </a:r>
                      <a:r>
                        <a:rPr lang="sk-SK" sz="3200" dirty="0" err="1" smtClean="0"/>
                        <a:t>esse</a:t>
                      </a:r>
                      <a:r>
                        <a:rPr lang="sk-SK" sz="3200" dirty="0" smtClean="0"/>
                        <a:t> um ...</a:t>
                      </a:r>
                      <a:r>
                        <a:rPr lang="sk-SK" sz="3200" baseline="0" dirty="0" smtClean="0"/>
                        <a:t> </a:t>
                      </a:r>
                      <a:r>
                        <a:rPr lang="sk-SK" sz="3200" dirty="0" err="1" smtClean="0"/>
                        <a:t>zu</a:t>
                      </a:r>
                      <a:r>
                        <a:rPr lang="sk-SK" sz="3200" dirty="0" smtClean="0"/>
                        <a:t> </a:t>
                      </a:r>
                      <a:r>
                        <a:rPr lang="sk-SK" sz="3200" dirty="0" err="1" smtClean="0"/>
                        <a:t>Mittag</a:t>
                      </a:r>
                      <a:r>
                        <a:rPr lang="sk-SK" sz="32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aseline="0" dirty="0" err="1" smtClean="0"/>
                        <a:t>Zwischen</a:t>
                      </a:r>
                      <a:r>
                        <a:rPr lang="sk-SK" sz="2800" baseline="0" dirty="0" smtClean="0"/>
                        <a:t> ..... </a:t>
                      </a:r>
                      <a:r>
                        <a:rPr lang="sk-SK" sz="2800" baseline="0" dirty="0" err="1" smtClean="0"/>
                        <a:t>und</a:t>
                      </a:r>
                      <a:r>
                        <a:rPr lang="sk-SK" sz="2800" baseline="0" dirty="0" smtClean="0"/>
                        <a:t> .... .</a:t>
                      </a:r>
                      <a:endParaRPr lang="sk-SK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habe</a:t>
                      </a:r>
                      <a:r>
                        <a:rPr lang="sk-SK" sz="2800" baseline="0" dirty="0" smtClean="0"/>
                        <a:t> ich AG. (</a:t>
                      </a:r>
                      <a:r>
                        <a:rPr lang="sk-SK" sz="2800" baseline="0" dirty="0" err="1" smtClean="0"/>
                        <a:t>Sport</a:t>
                      </a:r>
                      <a:r>
                        <a:rPr lang="sk-SK" sz="2800" baseline="0" dirty="0" smtClean="0"/>
                        <a:t>, </a:t>
                      </a:r>
                      <a:r>
                        <a:rPr lang="sk-SK" sz="2800" baseline="0" dirty="0" err="1" smtClean="0"/>
                        <a:t>Musik</a:t>
                      </a:r>
                      <a:r>
                        <a:rPr lang="sk-SK" sz="28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komme</a:t>
                      </a:r>
                      <a:r>
                        <a:rPr lang="sk-SK" sz="2800" dirty="0" smtClean="0"/>
                        <a:t> um .... </a:t>
                      </a:r>
                      <a:r>
                        <a:rPr lang="sk-SK" sz="2800" dirty="0" err="1" smtClean="0"/>
                        <a:t>wieder</a:t>
                      </a:r>
                      <a:r>
                        <a:rPr lang="sk-SK" sz="2800" dirty="0" smtClean="0"/>
                        <a:t> nach </a:t>
                      </a:r>
                      <a:r>
                        <a:rPr lang="sk-SK" sz="2800" dirty="0" err="1" smtClean="0"/>
                        <a:t>Hause</a:t>
                      </a:r>
                      <a:r>
                        <a:rPr lang="sk-SK" sz="28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mache</a:t>
                      </a:r>
                      <a:r>
                        <a:rPr lang="sk-SK" sz="2800" dirty="0" smtClean="0"/>
                        <a:t> um .... </a:t>
                      </a:r>
                      <a:r>
                        <a:rPr lang="sk-SK" sz="2800" dirty="0" err="1" smtClean="0"/>
                        <a:t>meine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Hausaufgaben</a:t>
                      </a:r>
                      <a:r>
                        <a:rPr lang="sk-SK" sz="280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sk-SK" sz="2800" baseline="0" dirty="0" err="1" smtClean="0"/>
                        <a:t>sortiere</a:t>
                      </a:r>
                      <a:r>
                        <a:rPr lang="sk-SK" sz="2800" baseline="0" dirty="0" smtClean="0"/>
                        <a:t> um .... </a:t>
                      </a:r>
                      <a:r>
                        <a:rPr lang="sk-SK" sz="2800" baseline="0" dirty="0" err="1" smtClean="0"/>
                        <a:t>meine</a:t>
                      </a:r>
                      <a:r>
                        <a:rPr lang="sk-SK" sz="28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aseline="0" dirty="0" err="1" smtClean="0"/>
                        <a:t>Schulsachen</a:t>
                      </a:r>
                      <a:r>
                        <a:rPr lang="sk-SK" sz="2800" baseline="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 </a:t>
                      </a:r>
                      <a:r>
                        <a:rPr lang="sk-SK" sz="2800" dirty="0" err="1" smtClean="0"/>
                        <a:t>esse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de-DE" sz="2800" dirty="0" smtClean="0"/>
                        <a:t>um …. </a:t>
                      </a:r>
                      <a:r>
                        <a:rPr lang="sk-SK" sz="2800" dirty="0" err="1" smtClean="0"/>
                        <a:t>mein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Abendbrot</a:t>
                      </a:r>
                      <a:r>
                        <a:rPr lang="sk-SK" sz="280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5064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mein </a:t>
            </a:r>
            <a:r>
              <a:rPr lang="sk-SK" sz="4000" dirty="0" err="1" smtClean="0">
                <a:solidFill>
                  <a:srgbClr val="002060"/>
                </a:solidFill>
              </a:rPr>
              <a:t>Abend</a:t>
            </a:r>
            <a:r>
              <a:rPr lang="de-DE" sz="4000" dirty="0" smtClean="0">
                <a:solidFill>
                  <a:srgbClr val="002060"/>
                </a:solidFill>
              </a:rPr>
              <a:t>– m</a:t>
            </a:r>
            <a:r>
              <a:rPr lang="sk-SK" sz="4000" dirty="0" err="1" smtClean="0">
                <a:solidFill>
                  <a:srgbClr val="002060"/>
                </a:solidFill>
              </a:rPr>
              <a:t>ôj</a:t>
            </a:r>
            <a:r>
              <a:rPr lang="de-DE" sz="4000" dirty="0" smtClean="0">
                <a:solidFill>
                  <a:srgbClr val="002060"/>
                </a:solidFill>
              </a:rPr>
              <a:t> </a:t>
            </a:r>
            <a:r>
              <a:rPr lang="sk-SK" sz="4000" dirty="0" smtClean="0">
                <a:solidFill>
                  <a:srgbClr val="002060"/>
                </a:solidFill>
              </a:rPr>
              <a:t>večer</a:t>
            </a:r>
            <a:endParaRPr lang="sk-SK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6742649"/>
              </p:ext>
            </p:extLst>
          </p:nvPr>
        </p:nvGraphicFramePr>
        <p:xfrm>
          <a:off x="179512" y="981103"/>
          <a:ext cx="8784976" cy="546984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Ich h</a:t>
                      </a:r>
                      <a:r>
                        <a:rPr lang="de-DE" sz="3200" dirty="0" err="1" smtClean="0"/>
                        <a:t>öre</a:t>
                      </a:r>
                      <a:r>
                        <a:rPr lang="de-DE" sz="3200" baseline="0" dirty="0" smtClean="0"/>
                        <a:t> um … Musik</a:t>
                      </a:r>
                      <a:r>
                        <a:rPr lang="sk-SK" sz="32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6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aseline="0" dirty="0" err="1" smtClean="0"/>
                        <a:t>Zwischen</a:t>
                      </a:r>
                      <a:r>
                        <a:rPr lang="sk-SK" sz="2800" baseline="0" dirty="0" smtClean="0"/>
                        <a:t> ..... </a:t>
                      </a:r>
                      <a:r>
                        <a:rPr lang="sk-SK" sz="2800" baseline="0" dirty="0" err="1" smtClean="0"/>
                        <a:t>und</a:t>
                      </a:r>
                      <a:r>
                        <a:rPr lang="sk-SK" sz="2800" baseline="0" dirty="0" smtClean="0"/>
                        <a:t> .... .</a:t>
                      </a:r>
                      <a:endParaRPr lang="sk-SK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baseline="0" dirty="0" smtClean="0"/>
                        <a:t>verbringe ich</a:t>
                      </a:r>
                      <a:r>
                        <a:rPr lang="sk-SK" sz="2800" baseline="0" dirty="0" smtClean="0"/>
                        <a:t> Z</a:t>
                      </a:r>
                      <a:r>
                        <a:rPr lang="de-DE" sz="2800" baseline="0" dirty="0" err="1" smtClean="0"/>
                        <a:t>eit</a:t>
                      </a:r>
                      <a:r>
                        <a:rPr lang="de-DE" sz="2800" baseline="0" dirty="0" smtClean="0"/>
                        <a:t> mit meinen Eltern.</a:t>
                      </a:r>
                      <a:r>
                        <a:rPr lang="sk-SK" sz="2800" baseline="0" dirty="0" smtClean="0"/>
                        <a:t> (</a:t>
                      </a:r>
                      <a:r>
                        <a:rPr lang="sk-SK" sz="2800" baseline="0" dirty="0" err="1" smtClean="0"/>
                        <a:t>meinen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sk-SK" sz="2800" baseline="0" dirty="0" err="1" smtClean="0"/>
                        <a:t>Freunden</a:t>
                      </a:r>
                      <a:r>
                        <a:rPr lang="sk-SK" sz="2800" baseline="0" dirty="0" smtClean="0"/>
                        <a:t>, </a:t>
                      </a:r>
                      <a:r>
                        <a:rPr lang="sk-SK" sz="2800" baseline="0" dirty="0" err="1" smtClean="0"/>
                        <a:t>Geschwistern</a:t>
                      </a:r>
                      <a:r>
                        <a:rPr lang="sk-SK" sz="28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de-DE" sz="2800" dirty="0" smtClean="0"/>
                        <a:t>dusche mich </a:t>
                      </a:r>
                      <a:r>
                        <a:rPr lang="sk-SK" sz="2800" dirty="0" smtClean="0"/>
                        <a:t>um ....</a:t>
                      </a:r>
                      <a:r>
                        <a:rPr lang="de-DE" sz="2800" baseline="0" dirty="0" smtClean="0"/>
                        <a:t> </a:t>
                      </a:r>
                      <a:r>
                        <a:rPr lang="sk-SK" sz="28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48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de-DE" sz="2800" dirty="0" smtClean="0"/>
                        <a:t>gehe um …. ins Bett</a:t>
                      </a:r>
                      <a:r>
                        <a:rPr lang="sk-SK" sz="280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2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de-DE" sz="2800" baseline="0" dirty="0" smtClean="0"/>
                        <a:t>schlafe </a:t>
                      </a:r>
                      <a:r>
                        <a:rPr lang="sk-SK" sz="2800" baseline="0" dirty="0" err="1" smtClean="0"/>
                        <a:t>etwa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de-DE" sz="2800" baseline="0" dirty="0" smtClean="0"/>
                        <a:t>um …. ein </a:t>
                      </a:r>
                      <a:r>
                        <a:rPr lang="sk-SK" sz="2800" baseline="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17920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mein Vormittag – </a:t>
            </a:r>
            <a:r>
              <a:rPr lang="de-DE" sz="4000" dirty="0" err="1" smtClean="0">
                <a:solidFill>
                  <a:srgbClr val="002060"/>
                </a:solidFill>
              </a:rPr>
              <a:t>moje</a:t>
            </a:r>
            <a:r>
              <a:rPr lang="de-DE" sz="4000" dirty="0" smtClean="0">
                <a:solidFill>
                  <a:srgbClr val="002060"/>
                </a:solidFill>
              </a:rPr>
              <a:t> </a:t>
            </a:r>
            <a:r>
              <a:rPr lang="de-DE" sz="4000" dirty="0" err="1" smtClean="0">
                <a:solidFill>
                  <a:srgbClr val="002060"/>
                </a:solidFill>
              </a:rPr>
              <a:t>dopoludnie</a:t>
            </a:r>
            <a:endParaRPr lang="sk-SK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4637802"/>
              </p:ext>
            </p:extLst>
          </p:nvPr>
        </p:nvGraphicFramePr>
        <p:xfrm>
          <a:off x="179512" y="581205"/>
          <a:ext cx="8784976" cy="62321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Ich </a:t>
                      </a:r>
                      <a:r>
                        <a:rPr lang="sk-SK" sz="3200" dirty="0" err="1" smtClean="0"/>
                        <a:t>stehe</a:t>
                      </a:r>
                      <a:r>
                        <a:rPr lang="sk-SK" sz="3200" dirty="0" smtClean="0"/>
                        <a:t> um.........</a:t>
                      </a:r>
                      <a:r>
                        <a:rPr lang="sk-SK" sz="3200" dirty="0" err="1" smtClean="0"/>
                        <a:t>auf</a:t>
                      </a:r>
                      <a:r>
                        <a:rPr lang="sk-SK" sz="32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3200" dirty="0" err="1" smtClean="0"/>
                        <a:t>Vst</a:t>
                      </a:r>
                      <a:r>
                        <a:rPr lang="sk-SK" sz="3200" dirty="0" smtClean="0"/>
                        <a:t>á</a:t>
                      </a:r>
                      <a:r>
                        <a:rPr lang="de-DE" sz="3200" dirty="0" err="1" smtClean="0"/>
                        <a:t>vam</a:t>
                      </a:r>
                      <a:r>
                        <a:rPr lang="de-DE" sz="3200" dirty="0" smtClean="0"/>
                        <a:t> </a:t>
                      </a:r>
                      <a:r>
                        <a:rPr lang="sk-SK" sz="3200" dirty="0" smtClean="0"/>
                        <a:t>o .... .</a:t>
                      </a:r>
                    </a:p>
                    <a:p>
                      <a:endParaRPr lang="sk-SK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wasche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mich</a:t>
                      </a:r>
                      <a:r>
                        <a:rPr lang="sk-SK" sz="2800" dirty="0" smtClean="0"/>
                        <a:t> um....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Umývam sa o ... .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ziehe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mich</a:t>
                      </a:r>
                      <a:r>
                        <a:rPr lang="sk-SK" sz="2800" dirty="0" smtClean="0"/>
                        <a:t> um... </a:t>
                      </a:r>
                      <a:r>
                        <a:rPr lang="sk-SK" sz="2800" dirty="0" err="1" smtClean="0"/>
                        <a:t>an</a:t>
                      </a:r>
                      <a:r>
                        <a:rPr lang="sk-SK" sz="28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Obliekam sa o ... .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fr</a:t>
                      </a:r>
                      <a:r>
                        <a:rPr lang="de-DE" sz="2800" dirty="0" err="1" smtClean="0"/>
                        <a:t>ühstücke</a:t>
                      </a:r>
                      <a:r>
                        <a:rPr lang="de-DE" sz="2800" dirty="0" smtClean="0"/>
                        <a:t> um …. 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Raňajkujem o .... .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661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 gehe/fahre zur Schule um …. 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3200" dirty="0" smtClean="0"/>
                        <a:t>Idem/cestujem do školy </a:t>
                      </a:r>
                    </a:p>
                    <a:p>
                      <a:pPr marL="0" indent="0">
                        <a:buNone/>
                      </a:pPr>
                      <a:r>
                        <a:rPr lang="sk-SK" sz="3200" dirty="0" smtClean="0"/>
                        <a:t>     o ... .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 lerne von …. bis …. in der Schule.</a:t>
                      </a:r>
                      <a:endParaRPr lang="sk-SK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Učím sa v škole od ... do ... .</a:t>
                      </a:r>
                    </a:p>
                    <a:p>
                      <a:endParaRPr lang="sk-SK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37043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576064"/>
          </a:xfrm>
        </p:spPr>
        <p:txBody>
          <a:bodyPr>
            <a:normAutofit fontScale="90000"/>
          </a:bodyPr>
          <a:lstStyle/>
          <a:p>
            <a:r>
              <a:rPr lang="de-DE" sz="4000" dirty="0" smtClean="0">
                <a:solidFill>
                  <a:srgbClr val="002060"/>
                </a:solidFill>
              </a:rPr>
              <a:t>mein </a:t>
            </a:r>
            <a:r>
              <a:rPr lang="sk-SK" sz="4000" dirty="0" smtClean="0">
                <a:solidFill>
                  <a:srgbClr val="002060"/>
                </a:solidFill>
              </a:rPr>
              <a:t>Nach</a:t>
            </a:r>
            <a:r>
              <a:rPr lang="de-DE" sz="4000" dirty="0" err="1" smtClean="0">
                <a:solidFill>
                  <a:srgbClr val="002060"/>
                </a:solidFill>
              </a:rPr>
              <a:t>mittag</a:t>
            </a:r>
            <a:r>
              <a:rPr lang="de-DE" sz="4000" dirty="0" smtClean="0">
                <a:solidFill>
                  <a:srgbClr val="002060"/>
                </a:solidFill>
              </a:rPr>
              <a:t> – </a:t>
            </a:r>
            <a:r>
              <a:rPr lang="de-DE" sz="4000" dirty="0" err="1" smtClean="0">
                <a:solidFill>
                  <a:srgbClr val="002060"/>
                </a:solidFill>
              </a:rPr>
              <a:t>moje</a:t>
            </a:r>
            <a:r>
              <a:rPr lang="de-DE" sz="4000" dirty="0" smtClean="0">
                <a:solidFill>
                  <a:srgbClr val="002060"/>
                </a:solidFill>
              </a:rPr>
              <a:t> </a:t>
            </a:r>
            <a:r>
              <a:rPr lang="sk-SK" sz="4000" dirty="0" err="1">
                <a:solidFill>
                  <a:srgbClr val="002060"/>
                </a:solidFill>
              </a:rPr>
              <a:t>p</a:t>
            </a:r>
            <a:r>
              <a:rPr lang="de-DE" sz="4000" dirty="0" err="1" smtClean="0">
                <a:solidFill>
                  <a:srgbClr val="002060"/>
                </a:solidFill>
              </a:rPr>
              <a:t>opoludnie</a:t>
            </a:r>
            <a:endParaRPr lang="sk-SK" sz="4000" b="1" dirty="0">
              <a:solidFill>
                <a:srgbClr val="002060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836617"/>
              </p:ext>
            </p:extLst>
          </p:nvPr>
        </p:nvGraphicFramePr>
        <p:xfrm>
          <a:off x="179512" y="581205"/>
          <a:ext cx="8784976" cy="58360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2798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05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3200" dirty="0" smtClean="0"/>
                        <a:t>Ich </a:t>
                      </a:r>
                      <a:r>
                        <a:rPr lang="sk-SK" sz="3200" dirty="0" err="1" smtClean="0"/>
                        <a:t>esse</a:t>
                      </a:r>
                      <a:r>
                        <a:rPr lang="sk-SK" sz="3200" dirty="0" smtClean="0"/>
                        <a:t> um ...</a:t>
                      </a:r>
                      <a:r>
                        <a:rPr lang="sk-SK" sz="3200" baseline="0" dirty="0" smtClean="0"/>
                        <a:t> </a:t>
                      </a:r>
                      <a:r>
                        <a:rPr lang="sk-SK" sz="3200" dirty="0" err="1" smtClean="0"/>
                        <a:t>zu</a:t>
                      </a:r>
                      <a:r>
                        <a:rPr lang="sk-SK" sz="3200" dirty="0" smtClean="0"/>
                        <a:t> </a:t>
                      </a:r>
                      <a:r>
                        <a:rPr lang="sk-SK" sz="3200" dirty="0" err="1" smtClean="0"/>
                        <a:t>Mittag</a:t>
                      </a:r>
                      <a:r>
                        <a:rPr lang="sk-SK" sz="32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b="0" dirty="0" smtClean="0"/>
                        <a:t>Obedujem</a:t>
                      </a:r>
                      <a:r>
                        <a:rPr lang="sk-SK" sz="2800" b="0" baseline="0" dirty="0" smtClean="0"/>
                        <a:t> o ... .</a:t>
                      </a:r>
                      <a:endParaRPr lang="sk-SK" sz="28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aseline="0" dirty="0" err="1" smtClean="0"/>
                        <a:t>Zwischen</a:t>
                      </a:r>
                      <a:r>
                        <a:rPr lang="sk-SK" sz="2800" baseline="0" dirty="0" smtClean="0"/>
                        <a:t> ..... </a:t>
                      </a:r>
                      <a:r>
                        <a:rPr lang="sk-SK" sz="2800" baseline="0" dirty="0" err="1" smtClean="0"/>
                        <a:t>und</a:t>
                      </a:r>
                      <a:r>
                        <a:rPr lang="sk-SK" sz="2800" baseline="0" dirty="0" smtClean="0"/>
                        <a:t> .... .</a:t>
                      </a:r>
                      <a:endParaRPr lang="sk-SK" sz="28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habe</a:t>
                      </a:r>
                      <a:r>
                        <a:rPr lang="sk-SK" sz="2800" baseline="0" dirty="0" smtClean="0"/>
                        <a:t> ich AG. (</a:t>
                      </a:r>
                      <a:r>
                        <a:rPr lang="sk-SK" sz="2800" baseline="0" dirty="0" err="1" smtClean="0"/>
                        <a:t>Sport</a:t>
                      </a:r>
                      <a:r>
                        <a:rPr lang="sk-SK" sz="2800" baseline="0" dirty="0" smtClean="0"/>
                        <a:t>, </a:t>
                      </a:r>
                      <a:r>
                        <a:rPr lang="sk-SK" sz="2800" baseline="0" dirty="0" err="1" smtClean="0"/>
                        <a:t>Musik</a:t>
                      </a:r>
                      <a:r>
                        <a:rPr lang="sk-SK" sz="2800" baseline="0" dirty="0" smtClean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Medzi</a:t>
                      </a:r>
                      <a:r>
                        <a:rPr lang="sk-SK" sz="2800" baseline="0" dirty="0" smtClean="0"/>
                        <a:t> .... a ... mám krúžky.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komme</a:t>
                      </a:r>
                      <a:r>
                        <a:rPr lang="sk-SK" sz="2800" dirty="0" smtClean="0"/>
                        <a:t> um .... </a:t>
                      </a:r>
                      <a:r>
                        <a:rPr lang="sk-SK" sz="2800" dirty="0" err="1" smtClean="0"/>
                        <a:t>wieder</a:t>
                      </a:r>
                      <a:r>
                        <a:rPr lang="sk-SK" sz="2800" dirty="0" smtClean="0"/>
                        <a:t> nach </a:t>
                      </a:r>
                      <a:r>
                        <a:rPr lang="sk-SK" sz="2800" dirty="0" err="1" smtClean="0"/>
                        <a:t>Hause</a:t>
                      </a:r>
                      <a:r>
                        <a:rPr lang="sk-SK" sz="2800" dirty="0" smtClean="0"/>
                        <a:t>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O</a:t>
                      </a:r>
                      <a:r>
                        <a:rPr lang="sk-SK" sz="2800" baseline="0" dirty="0" smtClean="0"/>
                        <a:t> ... prichádzam opäť domov.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24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dirty="0" smtClean="0"/>
                        <a:t>Ich </a:t>
                      </a:r>
                      <a:r>
                        <a:rPr lang="sk-SK" sz="2800" dirty="0" err="1" smtClean="0"/>
                        <a:t>mache</a:t>
                      </a:r>
                      <a:r>
                        <a:rPr lang="sk-SK" sz="2800" dirty="0" smtClean="0"/>
                        <a:t> um .... </a:t>
                      </a:r>
                      <a:r>
                        <a:rPr lang="sk-SK" sz="2800" dirty="0" err="1" smtClean="0"/>
                        <a:t>meine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Hausaufgaben</a:t>
                      </a:r>
                      <a:r>
                        <a:rPr lang="sk-SK" sz="280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O...</a:t>
                      </a:r>
                      <a:r>
                        <a:rPr lang="sk-SK" sz="2800" baseline="0" dirty="0" smtClean="0"/>
                        <a:t> si r</a:t>
                      </a:r>
                      <a:r>
                        <a:rPr lang="sk-SK" sz="2800" dirty="0" smtClean="0"/>
                        <a:t>obím úlohy. 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312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sk-SK" sz="2800" baseline="0" dirty="0" err="1" smtClean="0"/>
                        <a:t>sortiere</a:t>
                      </a:r>
                      <a:r>
                        <a:rPr lang="sk-SK" sz="2800" baseline="0" dirty="0" smtClean="0"/>
                        <a:t> um .... </a:t>
                      </a:r>
                      <a:r>
                        <a:rPr lang="sk-SK" sz="2800" baseline="0" dirty="0" err="1" smtClean="0"/>
                        <a:t>meine</a:t>
                      </a:r>
                      <a:r>
                        <a:rPr lang="sk-SK" sz="2800" baseline="0" dirty="0" smtClean="0"/>
                        <a:t>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k-SK" sz="2800" baseline="0" dirty="0" err="1" smtClean="0"/>
                        <a:t>Schulsachen</a:t>
                      </a:r>
                      <a:r>
                        <a:rPr lang="sk-SK" sz="2800" baseline="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O</a:t>
                      </a:r>
                      <a:r>
                        <a:rPr lang="sk-SK" sz="2800" baseline="0" dirty="0" smtClean="0"/>
                        <a:t> ... si triedim školské potreby.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60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2800" dirty="0" smtClean="0"/>
                        <a:t>Ich </a:t>
                      </a:r>
                      <a:r>
                        <a:rPr lang="sk-SK" sz="2800" dirty="0" err="1" smtClean="0"/>
                        <a:t>esse</a:t>
                      </a:r>
                      <a:r>
                        <a:rPr lang="sk-SK" sz="2800" baseline="0" dirty="0" smtClean="0"/>
                        <a:t> </a:t>
                      </a:r>
                      <a:r>
                        <a:rPr lang="de-DE" sz="2800" dirty="0" smtClean="0"/>
                        <a:t>um …. </a:t>
                      </a:r>
                      <a:r>
                        <a:rPr lang="sk-SK" sz="2800" dirty="0" err="1" smtClean="0"/>
                        <a:t>mein</a:t>
                      </a:r>
                      <a:r>
                        <a:rPr lang="sk-SK" sz="2800" dirty="0" smtClean="0"/>
                        <a:t> </a:t>
                      </a:r>
                      <a:r>
                        <a:rPr lang="sk-SK" sz="2800" dirty="0" err="1" smtClean="0"/>
                        <a:t>Abendbrot</a:t>
                      </a:r>
                      <a:r>
                        <a:rPr lang="sk-SK" sz="2800" dirty="0" smtClean="0"/>
                        <a:t>.</a:t>
                      </a:r>
                      <a:endParaRPr lang="de-DE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k-SK" sz="2800" dirty="0" smtClean="0"/>
                        <a:t>O</a:t>
                      </a:r>
                      <a:r>
                        <a:rPr lang="sk-SK" sz="2800" baseline="0" dirty="0" smtClean="0"/>
                        <a:t> ... večeriam.</a:t>
                      </a:r>
                      <a:endParaRPr lang="sk-SK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05526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583</Words>
  <Application>Microsoft Office PowerPoint</Application>
  <PresentationFormat>Prezentácia na obrazovke (4:3)</PresentationFormat>
  <Paragraphs>113</Paragraphs>
  <Slides>12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12</vt:i4>
      </vt:variant>
    </vt:vector>
  </HeadingPairs>
  <TitlesOfParts>
    <vt:vector size="15" baseType="lpstr">
      <vt:lpstr>Arial</vt:lpstr>
      <vt:lpstr>Calibri</vt:lpstr>
      <vt:lpstr>Motiv systému Office</vt:lpstr>
      <vt:lpstr>Mein Alltag</vt:lpstr>
      <vt:lpstr>Zeitangaben</vt:lpstr>
      <vt:lpstr>Zeitangaben</vt:lpstr>
      <vt:lpstr>Antworte, bitte!</vt:lpstr>
      <vt:lpstr>mein Vormittag – moje dopoludnie</vt:lpstr>
      <vt:lpstr>mein Nachmittag – moje popoludnie</vt:lpstr>
      <vt:lpstr>mein Abend– môj večer</vt:lpstr>
      <vt:lpstr>mein Vormittag – moje dopoludnie</vt:lpstr>
      <vt:lpstr>mein Nachmittag – moje popoludnie</vt:lpstr>
      <vt:lpstr>mein Abend– môj večer</vt:lpstr>
      <vt:lpstr>Prezentácia programu PowerPoint</vt:lpstr>
      <vt:lpstr>fahren – cestovať, jazdiť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Mein Alltag</dc:title>
  <dc:creator>Janka</dc:creator>
  <cp:lastModifiedBy>ucitel</cp:lastModifiedBy>
  <cp:revision>16</cp:revision>
  <dcterms:created xsi:type="dcterms:W3CDTF">2015-11-25T04:35:26Z</dcterms:created>
  <dcterms:modified xsi:type="dcterms:W3CDTF">2021-02-22T08:42:57Z</dcterms:modified>
</cp:coreProperties>
</file>