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798948"/>
          </a:xfrm>
        </p:spPr>
        <p:txBody>
          <a:bodyPr/>
          <a:lstStyle/>
          <a:p>
            <a:r>
              <a:rPr lang="en-IE" dirty="0"/>
              <a:t>Was </a:t>
            </a:r>
            <a:r>
              <a:rPr lang="en-IE" dirty="0" err="1"/>
              <a:t>ziehst</a:t>
            </a:r>
            <a:r>
              <a:rPr lang="en-IE" dirty="0"/>
              <a:t> du an?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099734"/>
            <a:ext cx="8689976" cy="3158065"/>
          </a:xfrm>
        </p:spPr>
        <p:txBody>
          <a:bodyPr/>
          <a:lstStyle/>
          <a:p>
            <a:r>
              <a:rPr lang="en-IE" dirty="0" err="1"/>
              <a:t>Eine</a:t>
            </a:r>
            <a:r>
              <a:rPr lang="en-IE" dirty="0"/>
              <a:t> </a:t>
            </a:r>
            <a:r>
              <a:rPr lang="en-IE" dirty="0" err="1"/>
              <a:t>Übung</a:t>
            </a:r>
            <a:r>
              <a:rPr lang="en-IE" dirty="0"/>
              <a:t> </a:t>
            </a:r>
            <a:r>
              <a:rPr lang="en-IE" dirty="0" err="1"/>
              <a:t>zu</a:t>
            </a:r>
            <a:r>
              <a:rPr lang="en-IE" dirty="0"/>
              <a:t> </a:t>
            </a:r>
            <a:r>
              <a:rPr lang="en-IE" dirty="0" err="1"/>
              <a:t>Konditionalsätzen</a:t>
            </a:r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80697"/>
            <a:ext cx="3657600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149" y="101682"/>
            <a:ext cx="10364451" cy="1596177"/>
          </a:xfrm>
        </p:spPr>
        <p:txBody>
          <a:bodyPr/>
          <a:lstStyle/>
          <a:p>
            <a:r>
              <a:rPr lang="en-IE" b="1" dirty="0"/>
              <a:t>Was </a:t>
            </a:r>
            <a:r>
              <a:rPr lang="en-IE" b="1" dirty="0" err="1"/>
              <a:t>ziehst</a:t>
            </a:r>
            <a:r>
              <a:rPr lang="en-IE" b="1" dirty="0"/>
              <a:t> du an, </a:t>
            </a:r>
            <a:r>
              <a:rPr lang="en-IE" b="1" dirty="0" err="1"/>
              <a:t>wenn</a:t>
            </a:r>
            <a:r>
              <a:rPr lang="en-IE" b="1" dirty="0"/>
              <a:t> du </a:t>
            </a:r>
            <a:r>
              <a:rPr lang="en-IE" b="1" dirty="0" err="1"/>
              <a:t>wandern</a:t>
            </a:r>
            <a:r>
              <a:rPr lang="en-IE" b="1" dirty="0"/>
              <a:t> </a:t>
            </a:r>
            <a:r>
              <a:rPr lang="en-IE" b="1" dirty="0" err="1"/>
              <a:t>gehst</a:t>
            </a:r>
            <a:r>
              <a:rPr lang="en-IE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346713" y="2062163"/>
            <a:ext cx="7309506" cy="42539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ich </a:t>
            </a:r>
            <a:r>
              <a:rPr lang="en-IE" sz="3000" dirty="0" err="1"/>
              <a:t>wandern</a:t>
            </a:r>
            <a:r>
              <a:rPr lang="en-IE" sz="3000" dirty="0"/>
              <a:t> </a:t>
            </a:r>
            <a:r>
              <a:rPr lang="en-IE" sz="3000" dirty="0" err="1"/>
              <a:t>gehe</a:t>
            </a:r>
            <a:r>
              <a:rPr lang="en-IE" sz="3000" dirty="0"/>
              <a:t>, </a:t>
            </a:r>
            <a:r>
              <a:rPr lang="en-IE" sz="3000" dirty="0" err="1"/>
              <a:t>ziehe</a:t>
            </a:r>
            <a:r>
              <a:rPr lang="en-IE" sz="3000" dirty="0"/>
              <a:t> ich </a:t>
            </a:r>
            <a:r>
              <a:rPr lang="sk-SK" sz="3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 </a:t>
            </a:r>
            <a:r>
              <a:rPr lang="en-IE" sz="3000" dirty="0"/>
              <a:t>hose, </a:t>
            </a:r>
            <a:r>
              <a:rPr lang="sk-SK" sz="3000" dirty="0"/>
              <a:t>                       </a:t>
            </a:r>
            <a:r>
              <a:rPr lang="en-IE" sz="3000" dirty="0"/>
              <a:t>t</a:t>
            </a:r>
            <a:r>
              <a:rPr lang="sk-SK" sz="3000"/>
              <a:t>op</a:t>
            </a:r>
            <a:r>
              <a:rPr lang="en-IE" sz="3000"/>
              <a:t> </a:t>
            </a:r>
            <a:r>
              <a:rPr lang="en-IE" sz="3000" dirty="0"/>
              <a:t>und </a:t>
            </a:r>
            <a:r>
              <a:rPr lang="sk-SK" sz="3000" dirty="0"/>
              <a:t>                     </a:t>
            </a:r>
            <a:r>
              <a:rPr lang="en-IE" sz="3000" dirty="0" err="1"/>
              <a:t>wanderstiefel</a:t>
            </a:r>
            <a:r>
              <a:rPr lang="en-IE" sz="3000" dirty="0"/>
              <a:t> an.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</a:t>
            </a:r>
            <a:r>
              <a:rPr lang="en-IE" sz="3000" dirty="0" err="1"/>
              <a:t>ich</a:t>
            </a:r>
            <a:r>
              <a:rPr lang="en-IE" sz="3000" dirty="0"/>
              <a:t> </a:t>
            </a:r>
            <a:r>
              <a:rPr lang="en-IE" sz="3000" dirty="0" err="1"/>
              <a:t>wandern</a:t>
            </a:r>
            <a:r>
              <a:rPr lang="en-IE" sz="3000" dirty="0"/>
              <a:t> </a:t>
            </a:r>
            <a:r>
              <a:rPr lang="en-IE" sz="3000" dirty="0" err="1"/>
              <a:t>gehe</a:t>
            </a:r>
            <a:r>
              <a:rPr lang="en-IE" sz="3000" dirty="0"/>
              <a:t>, </a:t>
            </a:r>
            <a:r>
              <a:rPr lang="en-IE" sz="3000" dirty="0" err="1"/>
              <a:t>trage</a:t>
            </a:r>
            <a:r>
              <a:rPr lang="en-IE" sz="3000" dirty="0"/>
              <a:t> </a:t>
            </a:r>
            <a:r>
              <a:rPr lang="en-IE" sz="3000" dirty="0" err="1"/>
              <a:t>ich</a:t>
            </a:r>
            <a:r>
              <a:rPr lang="en-IE" sz="3000" dirty="0"/>
              <a:t> </a:t>
            </a:r>
            <a:r>
              <a:rPr lang="en-IE" sz="3000" dirty="0" err="1"/>
              <a:t>eine</a:t>
            </a:r>
            <a:r>
              <a:rPr lang="en-IE" sz="3000" dirty="0"/>
              <a:t> </a:t>
            </a:r>
            <a:r>
              <a:rPr lang="en-IE" sz="3000" dirty="0" err="1"/>
              <a:t>kette</a:t>
            </a:r>
            <a:r>
              <a:rPr lang="en-IE" sz="3000" dirty="0"/>
              <a:t>, </a:t>
            </a:r>
            <a:r>
              <a:rPr lang="en-IE" sz="3000" dirty="0" err="1"/>
              <a:t>eine</a:t>
            </a:r>
            <a:r>
              <a:rPr lang="en-IE" sz="3000" dirty="0"/>
              <a:t> </a:t>
            </a:r>
            <a:r>
              <a:rPr lang="en-IE" sz="3000" dirty="0" err="1"/>
              <a:t>sonnenbrille</a:t>
            </a:r>
            <a:r>
              <a:rPr lang="en-IE" sz="3000" dirty="0"/>
              <a:t> und </a:t>
            </a:r>
            <a:r>
              <a:rPr lang="en-IE" sz="3000" dirty="0" err="1"/>
              <a:t>einen</a:t>
            </a:r>
            <a:r>
              <a:rPr lang="en-IE" sz="3000" dirty="0"/>
              <a:t> </a:t>
            </a:r>
            <a:r>
              <a:rPr lang="en-IE" sz="3000" dirty="0" err="1"/>
              <a:t>lederrucksack</a:t>
            </a:r>
            <a:r>
              <a:rPr lang="en-IE" sz="3000" dirty="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2062163"/>
            <a:ext cx="3424237" cy="3424237"/>
          </a:xfr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3CA72CFB-0C47-404A-8884-B41DB4CA689A}"/>
              </a:ext>
            </a:extLst>
          </p:cNvPr>
          <p:cNvSpPr/>
          <p:nvPr/>
        </p:nvSpPr>
        <p:spPr>
          <a:xfrm>
            <a:off x="4346713" y="2704222"/>
            <a:ext cx="2266122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kurze</a:t>
            </a:r>
            <a:endParaRPr lang="sk-SK" sz="30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98097A8B-CB7F-451B-BA39-BCBB0BB5D787}"/>
              </a:ext>
            </a:extLst>
          </p:cNvPr>
          <p:cNvSpPr/>
          <p:nvPr/>
        </p:nvSpPr>
        <p:spPr>
          <a:xfrm>
            <a:off x="7806781" y="2704222"/>
            <a:ext cx="2398644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schwarzes</a:t>
            </a:r>
            <a:endParaRPr lang="sk-SK" sz="3000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DAC8F6A1-0660-4410-B673-70C7EA90A982}"/>
              </a:ext>
            </a:extLst>
          </p:cNvPr>
          <p:cNvSpPr/>
          <p:nvPr/>
        </p:nvSpPr>
        <p:spPr>
          <a:xfrm>
            <a:off x="5234608" y="3280561"/>
            <a:ext cx="1974574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braune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34726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204088"/>
            <a:ext cx="10364451" cy="1596177"/>
          </a:xfrm>
        </p:spPr>
        <p:txBody>
          <a:bodyPr/>
          <a:lstStyle/>
          <a:p>
            <a:r>
              <a:rPr lang="en-IE" b="1" dirty="0"/>
              <a:t>Was </a:t>
            </a:r>
            <a:r>
              <a:rPr lang="en-IE" b="1" dirty="0" err="1"/>
              <a:t>ziehst</a:t>
            </a:r>
            <a:r>
              <a:rPr lang="en-IE" b="1" dirty="0"/>
              <a:t> du an, </a:t>
            </a:r>
            <a:r>
              <a:rPr lang="en-IE" b="1" dirty="0" err="1"/>
              <a:t>wenn</a:t>
            </a:r>
            <a:r>
              <a:rPr lang="en-IE" b="1" dirty="0"/>
              <a:t> </a:t>
            </a:r>
            <a:r>
              <a:rPr lang="en-IE" b="1" dirty="0" err="1"/>
              <a:t>es</a:t>
            </a:r>
            <a:r>
              <a:rPr lang="en-IE" b="1" dirty="0"/>
              <a:t> </a:t>
            </a:r>
            <a:r>
              <a:rPr lang="en-IE" b="1" dirty="0" err="1"/>
              <a:t>regnet</a:t>
            </a:r>
            <a:r>
              <a:rPr lang="en-IE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032513" y="2009283"/>
            <a:ext cx="6245712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000" dirty="0" err="1"/>
              <a:t>Wenn</a:t>
            </a:r>
            <a:r>
              <a:rPr lang="en-IE" sz="3000" dirty="0"/>
              <a:t> es </a:t>
            </a:r>
            <a:r>
              <a:rPr lang="en-IE" sz="3000" dirty="0" err="1"/>
              <a:t>regnet</a:t>
            </a:r>
            <a:r>
              <a:rPr lang="en-IE" sz="3000" dirty="0"/>
              <a:t>, </a:t>
            </a:r>
            <a:r>
              <a:rPr lang="en-IE" sz="3000" dirty="0" err="1"/>
              <a:t>ziehe</a:t>
            </a:r>
            <a:r>
              <a:rPr lang="en-IE" sz="3000" dirty="0"/>
              <a:t> ich </a:t>
            </a:r>
            <a:r>
              <a:rPr lang="en-IE" sz="3000" dirty="0" err="1">
                <a:solidFill>
                  <a:srgbClr val="FF0000"/>
                </a:solidFill>
              </a:rPr>
              <a:t>ein</a:t>
            </a:r>
            <a:r>
              <a:rPr lang="en-IE" sz="3000" dirty="0">
                <a:solidFill>
                  <a:srgbClr val="FF0000"/>
                </a:solidFill>
              </a:rPr>
              <a:t> </a:t>
            </a:r>
            <a:r>
              <a:rPr lang="en-IE" sz="3000" dirty="0" err="1">
                <a:solidFill>
                  <a:srgbClr val="FF0000"/>
                </a:solidFill>
              </a:rPr>
              <a:t>graues</a:t>
            </a:r>
            <a:r>
              <a:rPr lang="en-IE" sz="3000" dirty="0"/>
              <a:t> </a:t>
            </a:r>
            <a:r>
              <a:rPr lang="en-IE" sz="3000" dirty="0" err="1"/>
              <a:t>Kleid</a:t>
            </a:r>
            <a:r>
              <a:rPr lang="en-IE" sz="3000" dirty="0"/>
              <a:t>, </a:t>
            </a:r>
            <a:r>
              <a:rPr lang="en-IE" sz="3000" dirty="0" err="1">
                <a:solidFill>
                  <a:srgbClr val="FF0000"/>
                </a:solidFill>
              </a:rPr>
              <a:t>einen</a:t>
            </a:r>
            <a:r>
              <a:rPr lang="en-IE" sz="3000" dirty="0"/>
              <a:t> </a:t>
            </a:r>
            <a:r>
              <a:rPr lang="en-IE" sz="3000" dirty="0" err="1"/>
              <a:t>Regenmantel</a:t>
            </a:r>
            <a:r>
              <a:rPr lang="en-IE" sz="3000" dirty="0"/>
              <a:t>, </a:t>
            </a:r>
            <a:r>
              <a:rPr lang="en-IE" sz="3000" dirty="0" err="1">
                <a:solidFill>
                  <a:srgbClr val="FF0000"/>
                </a:solidFill>
              </a:rPr>
              <a:t>rosa</a:t>
            </a:r>
            <a:r>
              <a:rPr lang="en-IE" sz="3000" dirty="0"/>
              <a:t> </a:t>
            </a:r>
            <a:r>
              <a:rPr lang="en-IE" sz="3000" dirty="0" err="1"/>
              <a:t>schuhe</a:t>
            </a:r>
            <a:r>
              <a:rPr lang="en-IE" sz="3000" dirty="0"/>
              <a:t>, </a:t>
            </a:r>
            <a:r>
              <a:rPr lang="en-IE" sz="3000" dirty="0" err="1">
                <a:solidFill>
                  <a:srgbClr val="FF0000"/>
                </a:solidFill>
              </a:rPr>
              <a:t>eine</a:t>
            </a:r>
            <a:r>
              <a:rPr lang="en-IE" sz="3000" dirty="0"/>
              <a:t> Jeans</a:t>
            </a:r>
            <a:r>
              <a:rPr lang="sk-SK" sz="3000" dirty="0" err="1"/>
              <a:t>Hose</a:t>
            </a:r>
            <a:r>
              <a:rPr lang="en-IE" sz="3000" dirty="0"/>
              <a:t> und </a:t>
            </a:r>
            <a:r>
              <a:rPr lang="en-IE" sz="3000" dirty="0" err="1">
                <a:solidFill>
                  <a:srgbClr val="FF0000"/>
                </a:solidFill>
              </a:rPr>
              <a:t>einen</a:t>
            </a:r>
            <a:r>
              <a:rPr lang="en-IE" sz="3000" dirty="0">
                <a:solidFill>
                  <a:srgbClr val="FF0000"/>
                </a:solidFill>
              </a:rPr>
              <a:t> </a:t>
            </a:r>
            <a:r>
              <a:rPr lang="en-IE" sz="3000" dirty="0" err="1">
                <a:solidFill>
                  <a:srgbClr val="FF0000"/>
                </a:solidFill>
              </a:rPr>
              <a:t>bunten</a:t>
            </a:r>
            <a:r>
              <a:rPr lang="en-IE" sz="3000" dirty="0">
                <a:solidFill>
                  <a:srgbClr val="FF0000"/>
                </a:solidFill>
              </a:rPr>
              <a:t> </a:t>
            </a:r>
            <a:r>
              <a:rPr lang="en-IE" sz="3000" dirty="0" err="1"/>
              <a:t>schal</a:t>
            </a:r>
            <a:r>
              <a:rPr lang="en-IE" sz="3000" dirty="0"/>
              <a:t> an.</a:t>
            </a:r>
          </a:p>
          <a:p>
            <a:pPr marL="0" indent="0">
              <a:buNone/>
            </a:pPr>
            <a:r>
              <a:rPr lang="en-IE" sz="3000" dirty="0" err="1"/>
              <a:t>Wenn</a:t>
            </a:r>
            <a:r>
              <a:rPr lang="en-IE" sz="3000" dirty="0"/>
              <a:t> </a:t>
            </a:r>
            <a:r>
              <a:rPr lang="en-IE" sz="3000" dirty="0" err="1"/>
              <a:t>es</a:t>
            </a:r>
            <a:r>
              <a:rPr lang="en-IE" sz="3000" dirty="0"/>
              <a:t> </a:t>
            </a:r>
            <a:r>
              <a:rPr lang="en-IE" sz="3000" dirty="0" err="1"/>
              <a:t>regnet</a:t>
            </a:r>
            <a:r>
              <a:rPr lang="en-IE" sz="3000" dirty="0"/>
              <a:t>, </a:t>
            </a:r>
            <a:r>
              <a:rPr lang="en-IE" sz="3000" dirty="0" err="1"/>
              <a:t>trage</a:t>
            </a:r>
            <a:r>
              <a:rPr lang="en-IE" sz="3000" dirty="0"/>
              <a:t> </a:t>
            </a:r>
            <a:r>
              <a:rPr lang="en-IE" sz="3000" dirty="0" err="1"/>
              <a:t>ich</a:t>
            </a:r>
            <a:r>
              <a:rPr lang="en-IE" sz="3000" dirty="0"/>
              <a:t> </a:t>
            </a:r>
            <a:r>
              <a:rPr lang="en-IE" sz="3000" dirty="0" err="1">
                <a:solidFill>
                  <a:srgbClr val="FF0000"/>
                </a:solidFill>
              </a:rPr>
              <a:t>einen</a:t>
            </a:r>
            <a:r>
              <a:rPr lang="en-IE" sz="3000" dirty="0"/>
              <a:t> </a:t>
            </a:r>
            <a:r>
              <a:rPr lang="en-IE" sz="3000" dirty="0" err="1"/>
              <a:t>Regenschirm</a:t>
            </a:r>
            <a:r>
              <a:rPr lang="en-IE" sz="3000" dirty="0"/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2" y="1800265"/>
            <a:ext cx="3697982" cy="4961654"/>
          </a:xfrm>
        </p:spPr>
      </p:pic>
    </p:spTree>
    <p:extLst>
      <p:ext uri="{BB962C8B-B14F-4D97-AF65-F5344CB8AC3E}">
        <p14:creationId xmlns:p14="http://schemas.microsoft.com/office/powerpoint/2010/main" val="32088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6" y="125328"/>
            <a:ext cx="10364451" cy="1596177"/>
          </a:xfrm>
        </p:spPr>
        <p:txBody>
          <a:bodyPr/>
          <a:lstStyle/>
          <a:p>
            <a:r>
              <a:rPr lang="en-IE" b="1" dirty="0"/>
              <a:t>Was </a:t>
            </a:r>
            <a:r>
              <a:rPr lang="en-IE" b="1" dirty="0" err="1"/>
              <a:t>ziehst</a:t>
            </a:r>
            <a:r>
              <a:rPr lang="en-IE" b="1" dirty="0"/>
              <a:t> du an, </a:t>
            </a:r>
            <a:r>
              <a:rPr lang="en-IE" b="1" dirty="0" err="1"/>
              <a:t>wenn</a:t>
            </a:r>
            <a:r>
              <a:rPr lang="en-IE" b="1" dirty="0"/>
              <a:t> die </a:t>
            </a:r>
            <a:r>
              <a:rPr lang="en-IE" b="1" dirty="0" err="1"/>
              <a:t>Sonne</a:t>
            </a:r>
            <a:r>
              <a:rPr lang="en-IE" b="1" dirty="0"/>
              <a:t> </a:t>
            </a:r>
            <a:r>
              <a:rPr lang="en-IE" b="1" dirty="0" err="1"/>
              <a:t>scheint</a:t>
            </a:r>
            <a:r>
              <a:rPr lang="en-IE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656" y="2133902"/>
            <a:ext cx="7304805" cy="44792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die </a:t>
            </a:r>
            <a:r>
              <a:rPr lang="en-IE" sz="3000" dirty="0" err="1"/>
              <a:t>sonne</a:t>
            </a:r>
            <a:r>
              <a:rPr lang="en-IE" sz="3000" dirty="0"/>
              <a:t> </a:t>
            </a:r>
            <a:r>
              <a:rPr lang="en-IE" sz="3000" dirty="0" err="1"/>
              <a:t>scheint</a:t>
            </a:r>
            <a:r>
              <a:rPr lang="en-IE" sz="3000" dirty="0"/>
              <a:t>, </a:t>
            </a:r>
            <a:r>
              <a:rPr lang="en-IE" sz="3000" dirty="0" err="1"/>
              <a:t>ziehe</a:t>
            </a:r>
            <a:r>
              <a:rPr lang="en-IE" sz="3000" dirty="0"/>
              <a:t> ich </a:t>
            </a:r>
            <a:r>
              <a:rPr lang="sk-SK" sz="3000" dirty="0"/>
              <a:t>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</a:t>
            </a:r>
            <a:r>
              <a:rPr lang="en-IE" sz="3000" dirty="0"/>
              <a:t>T-</a:t>
            </a:r>
            <a:r>
              <a:rPr lang="sk-SK" sz="3000" dirty="0"/>
              <a:t>S</a:t>
            </a:r>
            <a:r>
              <a:rPr lang="en-IE" sz="3000" dirty="0" err="1"/>
              <a:t>hirt</a:t>
            </a:r>
            <a:r>
              <a:rPr lang="en-IE" sz="3000" dirty="0"/>
              <a:t>, </a:t>
            </a:r>
            <a:r>
              <a:rPr lang="sk-SK" sz="3000" dirty="0"/>
              <a:t>                    </a:t>
            </a:r>
            <a:r>
              <a:rPr lang="en-IE" sz="3000" dirty="0"/>
              <a:t>Hose und </a:t>
            </a:r>
            <a:r>
              <a:rPr lang="sk-SK" sz="3000" dirty="0"/>
              <a:t>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</a:t>
            </a:r>
            <a:r>
              <a:rPr lang="en-IE" sz="3000" dirty="0" err="1"/>
              <a:t>sandalen</a:t>
            </a:r>
            <a:r>
              <a:rPr lang="en-IE" sz="3000" dirty="0"/>
              <a:t> an.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die </a:t>
            </a:r>
            <a:r>
              <a:rPr lang="en-IE" sz="3000" dirty="0" err="1"/>
              <a:t>sonne</a:t>
            </a:r>
            <a:r>
              <a:rPr lang="en-IE" sz="3000" dirty="0"/>
              <a:t> </a:t>
            </a:r>
            <a:r>
              <a:rPr lang="en-IE" sz="3000" dirty="0" err="1"/>
              <a:t>scheint</a:t>
            </a:r>
            <a:r>
              <a:rPr lang="en-IE" sz="3000" dirty="0"/>
              <a:t>, </a:t>
            </a:r>
            <a:r>
              <a:rPr lang="en-IE" sz="3000" dirty="0" err="1"/>
              <a:t>trage</a:t>
            </a:r>
            <a:r>
              <a:rPr lang="en-IE" sz="3000" dirty="0"/>
              <a:t> ich </a:t>
            </a:r>
            <a:r>
              <a:rPr lang="sk-SK" sz="3000" dirty="0"/>
              <a:t>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    </a:t>
            </a:r>
            <a:r>
              <a:rPr lang="en-IE" sz="3000" dirty="0" err="1"/>
              <a:t>Tasche</a:t>
            </a:r>
            <a:r>
              <a:rPr lang="en-IE" sz="3000" dirty="0"/>
              <a:t>, </a:t>
            </a:r>
            <a:r>
              <a:rPr lang="sk-SK" sz="3000" dirty="0"/>
              <a:t>                  </a:t>
            </a:r>
            <a:r>
              <a:rPr lang="en-IE" sz="3000" dirty="0" err="1"/>
              <a:t>kette</a:t>
            </a:r>
            <a:r>
              <a:rPr lang="en-IE" sz="3000" dirty="0"/>
              <a:t> und </a:t>
            </a:r>
            <a:r>
              <a:rPr lang="sk-SK" sz="3000" dirty="0"/>
              <a:t>                     </a:t>
            </a:r>
            <a:r>
              <a:rPr lang="en-IE" sz="3000" dirty="0" err="1"/>
              <a:t>sonnenbrille</a:t>
            </a:r>
            <a:r>
              <a:rPr lang="en-IE" sz="3000" dirty="0"/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5" y="2214694"/>
            <a:ext cx="4244921" cy="3424237"/>
          </a:xfr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AABFDA44-040D-4678-A348-99C3063D196F}"/>
              </a:ext>
            </a:extLst>
          </p:cNvPr>
          <p:cNvSpPr/>
          <p:nvPr/>
        </p:nvSpPr>
        <p:spPr>
          <a:xfrm>
            <a:off x="4648656" y="2819326"/>
            <a:ext cx="1822174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 err="1">
                <a:solidFill>
                  <a:srgbClr val="FF0000"/>
                </a:solidFill>
              </a:rPr>
              <a:t>ein</a:t>
            </a:r>
            <a:r>
              <a:rPr lang="sk-SK" sz="3000" dirty="0">
                <a:solidFill>
                  <a:srgbClr val="FF0000"/>
                </a:solidFill>
              </a:rPr>
              <a:t> rosa</a:t>
            </a:r>
            <a:endParaRPr lang="sk-SK" sz="3000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3E613DDB-75AF-4045-B23B-9DE4DEA1A07A}"/>
              </a:ext>
            </a:extLst>
          </p:cNvPr>
          <p:cNvSpPr/>
          <p:nvPr/>
        </p:nvSpPr>
        <p:spPr>
          <a:xfrm>
            <a:off x="7912821" y="2817270"/>
            <a:ext cx="1961511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3000" dirty="0" err="1">
                <a:solidFill>
                  <a:srgbClr val="FF0000"/>
                </a:solidFill>
              </a:rPr>
              <a:t>eine</a:t>
            </a:r>
            <a:r>
              <a:rPr lang="en-IE" sz="3000" dirty="0">
                <a:solidFill>
                  <a:srgbClr val="FF0000"/>
                </a:solidFill>
              </a:rPr>
              <a:t> </a:t>
            </a:r>
            <a:r>
              <a:rPr lang="en-IE" sz="3000" dirty="0" err="1">
                <a:solidFill>
                  <a:srgbClr val="FF0000"/>
                </a:solidFill>
              </a:rPr>
              <a:t>kurze</a:t>
            </a:r>
            <a:endParaRPr lang="sk-SK" sz="30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A0574C41-9C87-4FF2-B10A-21B4136A7864}"/>
              </a:ext>
            </a:extLst>
          </p:cNvPr>
          <p:cNvSpPr/>
          <p:nvPr/>
        </p:nvSpPr>
        <p:spPr>
          <a:xfrm>
            <a:off x="4648656" y="3332524"/>
            <a:ext cx="1250576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rosa</a:t>
            </a:r>
            <a:endParaRPr lang="sk-SK" sz="3000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E0E3B377-D606-44A3-92E3-F93F9B1A670D}"/>
              </a:ext>
            </a:extLst>
          </p:cNvPr>
          <p:cNvSpPr/>
          <p:nvPr/>
        </p:nvSpPr>
        <p:spPr>
          <a:xfrm>
            <a:off x="4648656" y="4393448"/>
            <a:ext cx="2696233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3000" dirty="0" err="1">
                <a:solidFill>
                  <a:srgbClr val="FF0000"/>
                </a:solidFill>
              </a:rPr>
              <a:t>eine</a:t>
            </a:r>
            <a:r>
              <a:rPr lang="en-IE" sz="3000" dirty="0">
                <a:solidFill>
                  <a:srgbClr val="FF0000"/>
                </a:solidFill>
              </a:rPr>
              <a:t> </a:t>
            </a:r>
            <a:r>
              <a:rPr lang="en-IE" sz="3000" dirty="0" err="1">
                <a:solidFill>
                  <a:srgbClr val="FF0000"/>
                </a:solidFill>
              </a:rPr>
              <a:t>gestreifte</a:t>
            </a:r>
            <a:endParaRPr lang="sk-SK" sz="3000" dirty="0">
              <a:solidFill>
                <a:srgbClr val="FF0000"/>
              </a:solidFill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9E5BFA96-FC78-45D7-9CCF-6EDED046E71C}"/>
              </a:ext>
            </a:extLst>
          </p:cNvPr>
          <p:cNvSpPr/>
          <p:nvPr/>
        </p:nvSpPr>
        <p:spPr>
          <a:xfrm>
            <a:off x="8671881" y="4393448"/>
            <a:ext cx="1954588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gelbe</a:t>
            </a:r>
            <a:endParaRPr lang="sk-SK" sz="3000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3D154E2B-FDA9-4519-83CB-ED215672797B}"/>
              </a:ext>
            </a:extLst>
          </p:cNvPr>
          <p:cNvSpPr/>
          <p:nvPr/>
        </p:nvSpPr>
        <p:spPr>
          <a:xfrm>
            <a:off x="5447101" y="5028345"/>
            <a:ext cx="2179527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schicke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11778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111371"/>
            <a:ext cx="10364451" cy="1596177"/>
          </a:xfrm>
        </p:spPr>
        <p:txBody>
          <a:bodyPr/>
          <a:lstStyle/>
          <a:p>
            <a:r>
              <a:rPr lang="en-IE" b="1" dirty="0"/>
              <a:t>Was </a:t>
            </a:r>
            <a:r>
              <a:rPr lang="en-IE" b="1" dirty="0" err="1"/>
              <a:t>ziehst</a:t>
            </a:r>
            <a:r>
              <a:rPr lang="en-IE" b="1" dirty="0"/>
              <a:t> du an, </a:t>
            </a:r>
            <a:r>
              <a:rPr lang="en-IE" b="1" dirty="0" err="1"/>
              <a:t>wenn</a:t>
            </a:r>
            <a:r>
              <a:rPr lang="en-IE" b="1" dirty="0"/>
              <a:t> </a:t>
            </a:r>
            <a:r>
              <a:rPr lang="en-IE" b="1" dirty="0" err="1"/>
              <a:t>es</a:t>
            </a:r>
            <a:r>
              <a:rPr lang="en-IE" b="1" dirty="0"/>
              <a:t> </a:t>
            </a:r>
            <a:r>
              <a:rPr lang="en-IE" b="1" dirty="0" err="1"/>
              <a:t>windig</a:t>
            </a:r>
            <a:r>
              <a:rPr lang="en-IE" b="1" dirty="0"/>
              <a:t> </a:t>
            </a:r>
            <a:r>
              <a:rPr lang="en-IE" b="1" dirty="0" err="1"/>
              <a:t>ist</a:t>
            </a:r>
            <a:r>
              <a:rPr lang="en-IE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709702" y="2133692"/>
            <a:ext cx="8681080" cy="36253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es </a:t>
            </a:r>
            <a:r>
              <a:rPr lang="en-IE" sz="3000" dirty="0" err="1"/>
              <a:t>windig</a:t>
            </a:r>
            <a:r>
              <a:rPr lang="en-IE" sz="3000" dirty="0"/>
              <a:t> </a:t>
            </a:r>
            <a:r>
              <a:rPr lang="en-IE" sz="3000" dirty="0" err="1"/>
              <a:t>ist</a:t>
            </a:r>
            <a:r>
              <a:rPr lang="en-IE" sz="3000" dirty="0"/>
              <a:t>, </a:t>
            </a:r>
            <a:r>
              <a:rPr lang="en-IE" sz="3000" dirty="0" err="1"/>
              <a:t>ziehe</a:t>
            </a:r>
            <a:r>
              <a:rPr lang="en-IE" sz="3000" dirty="0"/>
              <a:t> ich </a:t>
            </a:r>
            <a:r>
              <a:rPr lang="sk-SK" sz="3000" dirty="0"/>
              <a:t>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  </a:t>
            </a:r>
            <a:r>
              <a:rPr lang="en-IE" sz="3000" dirty="0" err="1"/>
              <a:t>kleid</a:t>
            </a:r>
            <a:r>
              <a:rPr lang="en-IE" sz="3000" dirty="0"/>
              <a:t>, </a:t>
            </a:r>
            <a:r>
              <a:rPr lang="sk-SK" sz="3000" dirty="0"/>
              <a:t>                        </a:t>
            </a:r>
            <a:r>
              <a:rPr lang="en-IE" sz="3000" dirty="0" err="1"/>
              <a:t>strumpfhose</a:t>
            </a:r>
            <a:r>
              <a:rPr lang="en-IE" sz="3000" dirty="0"/>
              <a:t> und </a:t>
            </a:r>
            <a:r>
              <a:rPr lang="sk-SK" sz="3000" dirty="0"/>
              <a:t>                    </a:t>
            </a:r>
            <a:r>
              <a:rPr lang="en-IE" sz="3000" dirty="0"/>
              <a:t>s</a:t>
            </a:r>
            <a:r>
              <a:rPr lang="sk-SK" sz="3000" dirty="0"/>
              <a:t>T</a:t>
            </a:r>
            <a:r>
              <a:rPr lang="en-IE" sz="3000" dirty="0" err="1"/>
              <a:t>iefel</a:t>
            </a:r>
            <a:r>
              <a:rPr lang="en-IE" sz="3000" dirty="0"/>
              <a:t> an.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es </a:t>
            </a:r>
            <a:r>
              <a:rPr lang="en-IE" sz="3000" dirty="0" err="1"/>
              <a:t>windig</a:t>
            </a:r>
            <a:r>
              <a:rPr lang="en-IE" sz="3000" dirty="0"/>
              <a:t> </a:t>
            </a:r>
            <a:r>
              <a:rPr lang="en-IE" sz="3000" dirty="0" err="1"/>
              <a:t>ist</a:t>
            </a:r>
            <a:r>
              <a:rPr lang="en-IE" sz="3000" dirty="0"/>
              <a:t>, </a:t>
            </a:r>
            <a:r>
              <a:rPr lang="en-IE" sz="3000" dirty="0" err="1"/>
              <a:t>trage</a:t>
            </a:r>
            <a:r>
              <a:rPr lang="en-IE" sz="3000" dirty="0"/>
              <a:t> ich </a:t>
            </a:r>
            <a:r>
              <a:rPr lang="sk-SK" sz="3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       </a:t>
            </a:r>
            <a:r>
              <a:rPr lang="en-IE" sz="3000" dirty="0" err="1"/>
              <a:t>schal</a:t>
            </a:r>
            <a:r>
              <a:rPr lang="en-IE" sz="3000" dirty="0"/>
              <a:t>, </a:t>
            </a:r>
            <a:r>
              <a:rPr lang="en-IE" sz="3000" dirty="0" err="1"/>
              <a:t>eine</a:t>
            </a:r>
            <a:r>
              <a:rPr lang="en-IE" sz="3000" dirty="0"/>
              <a:t> </a:t>
            </a:r>
            <a:r>
              <a:rPr lang="en-IE" sz="3000" dirty="0" err="1"/>
              <a:t>lederjacke</a:t>
            </a:r>
            <a:r>
              <a:rPr lang="en-IE" sz="3000" dirty="0"/>
              <a:t> und </a:t>
            </a:r>
            <a:endParaRPr lang="sk-SK" sz="3000" dirty="0"/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    </a:t>
            </a:r>
            <a:r>
              <a:rPr lang="en-IE" sz="3000" dirty="0" err="1"/>
              <a:t>Handtasche</a:t>
            </a:r>
            <a:r>
              <a:rPr lang="sk-SK" sz="3000" dirty="0"/>
              <a:t>.</a:t>
            </a:r>
            <a:endParaRPr lang="en-IE" sz="3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5" y="2334843"/>
            <a:ext cx="3424237" cy="3424237"/>
          </a:xfr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62BF0B6A-ABD8-47EB-B260-345993233050}"/>
              </a:ext>
            </a:extLst>
          </p:cNvPr>
          <p:cNvSpPr/>
          <p:nvPr/>
        </p:nvSpPr>
        <p:spPr>
          <a:xfrm>
            <a:off x="3711402" y="2773537"/>
            <a:ext cx="2384598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schwarzes</a:t>
            </a:r>
            <a:endParaRPr lang="sk-SK" sz="3000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0170FA2B-1C19-48FD-9D3A-B521AB6E1AA8}"/>
              </a:ext>
            </a:extLst>
          </p:cNvPr>
          <p:cNvSpPr/>
          <p:nvPr/>
        </p:nvSpPr>
        <p:spPr>
          <a:xfrm>
            <a:off x="7133939" y="2773537"/>
            <a:ext cx="2575569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schwarze</a:t>
            </a:r>
            <a:endParaRPr lang="sk-SK" sz="30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1124AD23-3B62-4EC3-8155-823C0B622984}"/>
              </a:ext>
            </a:extLst>
          </p:cNvPr>
          <p:cNvSpPr/>
          <p:nvPr/>
        </p:nvSpPr>
        <p:spPr>
          <a:xfrm>
            <a:off x="4638942" y="3322216"/>
            <a:ext cx="2001272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 err="1">
                <a:solidFill>
                  <a:srgbClr val="FF0000"/>
                </a:solidFill>
              </a:rPr>
              <a:t>schwarze</a:t>
            </a:r>
            <a:endParaRPr lang="sk-SK" sz="3000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0ECD24E1-5596-4AA6-B6F4-3D4ED2B71A08}"/>
              </a:ext>
            </a:extLst>
          </p:cNvPr>
          <p:cNvSpPr/>
          <p:nvPr/>
        </p:nvSpPr>
        <p:spPr>
          <a:xfrm>
            <a:off x="3683198" y="4430677"/>
            <a:ext cx="2957016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gestreiften</a:t>
            </a:r>
            <a:endParaRPr lang="sk-SK" sz="3000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2F66875D-C4C3-4E9B-8E5F-A81F7E596135}"/>
              </a:ext>
            </a:extLst>
          </p:cNvPr>
          <p:cNvSpPr/>
          <p:nvPr/>
        </p:nvSpPr>
        <p:spPr>
          <a:xfrm>
            <a:off x="3709702" y="5000800"/>
            <a:ext cx="2528360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schwarze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13917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IE" b="1" dirty="0"/>
              <a:t>Was </a:t>
            </a:r>
            <a:r>
              <a:rPr lang="en-IE" b="1" dirty="0" err="1"/>
              <a:t>ziehst</a:t>
            </a:r>
            <a:r>
              <a:rPr lang="en-IE" b="1" dirty="0"/>
              <a:t> du an, </a:t>
            </a:r>
            <a:r>
              <a:rPr lang="en-IE" b="1" dirty="0" err="1"/>
              <a:t>wenn</a:t>
            </a:r>
            <a:r>
              <a:rPr lang="en-IE" b="1" dirty="0"/>
              <a:t> </a:t>
            </a:r>
            <a:r>
              <a:rPr lang="en-IE" b="1" dirty="0" err="1"/>
              <a:t>es</a:t>
            </a:r>
            <a:r>
              <a:rPr lang="en-IE" b="1" dirty="0"/>
              <a:t> </a:t>
            </a:r>
            <a:r>
              <a:rPr lang="en-IE" b="1" dirty="0" err="1"/>
              <a:t>schneit</a:t>
            </a:r>
            <a:r>
              <a:rPr lang="en-IE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066731" y="2070914"/>
            <a:ext cx="6520218" cy="34241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</a:t>
            </a:r>
            <a:r>
              <a:rPr lang="sk-SK" sz="3000" dirty="0"/>
              <a:t>es </a:t>
            </a:r>
            <a:r>
              <a:rPr lang="en-IE" sz="3000" dirty="0" err="1"/>
              <a:t>schneit</a:t>
            </a:r>
            <a:r>
              <a:rPr lang="en-IE" sz="3000" dirty="0"/>
              <a:t>, </a:t>
            </a:r>
            <a:r>
              <a:rPr lang="en-IE" sz="3000" dirty="0" err="1"/>
              <a:t>ziehe</a:t>
            </a:r>
            <a:r>
              <a:rPr lang="en-IE" sz="3000" dirty="0"/>
              <a:t> ich </a:t>
            </a:r>
            <a:r>
              <a:rPr lang="en-IE" sz="3000" dirty="0" err="1"/>
              <a:t>einen</a:t>
            </a:r>
            <a:r>
              <a:rPr lang="en-IE" sz="3000" dirty="0"/>
              <a:t> </a:t>
            </a:r>
            <a:r>
              <a:rPr lang="en-IE" sz="3000" dirty="0" err="1"/>
              <a:t>skianzug</a:t>
            </a:r>
            <a:r>
              <a:rPr lang="en-IE" sz="3000" dirty="0"/>
              <a:t>, </a:t>
            </a:r>
            <a:r>
              <a:rPr lang="sk-SK" sz="3000" dirty="0"/>
              <a:t>                        </a:t>
            </a:r>
            <a:r>
              <a:rPr lang="en-IE" sz="3000" dirty="0" err="1"/>
              <a:t>Jacke</a:t>
            </a:r>
            <a:r>
              <a:rPr lang="en-IE" sz="3000" dirty="0"/>
              <a:t> und </a:t>
            </a:r>
            <a:r>
              <a:rPr lang="en-IE" sz="3000" dirty="0" err="1"/>
              <a:t>pelzstiefel</a:t>
            </a:r>
            <a:r>
              <a:rPr lang="en-IE" sz="3000" dirty="0"/>
              <a:t> an.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2800" dirty="0" err="1"/>
              <a:t>Wenn</a:t>
            </a:r>
            <a:r>
              <a:rPr lang="en-IE" sz="3000" dirty="0"/>
              <a:t> es </a:t>
            </a:r>
            <a:r>
              <a:rPr lang="en-IE" sz="3000" dirty="0" err="1"/>
              <a:t>schneit</a:t>
            </a:r>
            <a:r>
              <a:rPr lang="en-IE" sz="3000" dirty="0"/>
              <a:t>, </a:t>
            </a:r>
            <a:r>
              <a:rPr lang="en-IE" sz="3000" dirty="0" err="1"/>
              <a:t>trage</a:t>
            </a:r>
            <a:r>
              <a:rPr lang="en-IE" sz="3000" dirty="0"/>
              <a:t> ich </a:t>
            </a:r>
            <a:r>
              <a:rPr lang="en-IE" sz="3000" dirty="0" err="1"/>
              <a:t>eine</a:t>
            </a:r>
            <a:r>
              <a:rPr lang="en-IE" sz="3000" dirty="0"/>
              <a:t> Brille, </a:t>
            </a:r>
            <a:r>
              <a:rPr lang="sk-SK" sz="3000" dirty="0"/>
              <a:t>                    </a:t>
            </a:r>
            <a:r>
              <a:rPr lang="en-IE" sz="3000" dirty="0" err="1"/>
              <a:t>Wollmütze</a:t>
            </a:r>
            <a:r>
              <a:rPr lang="en-IE" sz="3000" dirty="0"/>
              <a:t> und </a:t>
            </a:r>
            <a:r>
              <a:rPr lang="sk-SK" sz="3000" dirty="0"/>
              <a:t>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</a:t>
            </a:r>
            <a:r>
              <a:rPr lang="en-IE" sz="3000" dirty="0" err="1"/>
              <a:t>Handschuhe</a:t>
            </a:r>
            <a:r>
              <a:rPr lang="en-IE" sz="3000" dirty="0"/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0" y="2070914"/>
            <a:ext cx="4016462" cy="4016462"/>
          </a:xfr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777A2FF7-6325-4C2B-A4AC-CDF9F6D1BED6}"/>
              </a:ext>
            </a:extLst>
          </p:cNvPr>
          <p:cNvSpPr/>
          <p:nvPr/>
        </p:nvSpPr>
        <p:spPr>
          <a:xfrm>
            <a:off x="6196084" y="4296019"/>
            <a:ext cx="1983472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gelbe</a:t>
            </a:r>
            <a:endParaRPr lang="sk-SK" sz="3000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6915376" y="2686878"/>
            <a:ext cx="2528360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schwarze</a:t>
            </a:r>
            <a:endParaRPr lang="sk-SK" sz="30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5093235" y="4909916"/>
            <a:ext cx="1334069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gelbe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26492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239" y="126826"/>
            <a:ext cx="10364451" cy="1596177"/>
          </a:xfrm>
        </p:spPr>
        <p:txBody>
          <a:bodyPr/>
          <a:lstStyle/>
          <a:p>
            <a:r>
              <a:rPr lang="en-IE" b="1" dirty="0"/>
              <a:t>Was </a:t>
            </a:r>
            <a:r>
              <a:rPr lang="en-IE" b="1" dirty="0" err="1"/>
              <a:t>ziehst</a:t>
            </a:r>
            <a:r>
              <a:rPr lang="en-IE" b="1" dirty="0"/>
              <a:t> du an, </a:t>
            </a:r>
            <a:br>
              <a:rPr lang="sk-SK" b="1" dirty="0"/>
            </a:br>
            <a:r>
              <a:rPr lang="en-IE" b="1" dirty="0" err="1"/>
              <a:t>wenn</a:t>
            </a:r>
            <a:r>
              <a:rPr lang="en-IE" b="1" dirty="0"/>
              <a:t> du an den strand </a:t>
            </a:r>
            <a:r>
              <a:rPr lang="en-IE" b="1" dirty="0" err="1"/>
              <a:t>gehst</a:t>
            </a:r>
            <a:r>
              <a:rPr lang="en-IE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271749" y="2367092"/>
            <a:ext cx="7005851" cy="34241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ich an den Strand </a:t>
            </a:r>
            <a:r>
              <a:rPr lang="en-IE" sz="3000" dirty="0" err="1"/>
              <a:t>gehe</a:t>
            </a:r>
            <a:r>
              <a:rPr lang="en-IE" sz="3000" dirty="0"/>
              <a:t>, </a:t>
            </a:r>
            <a:r>
              <a:rPr lang="en-IE" sz="3000" dirty="0" err="1"/>
              <a:t>ziehe</a:t>
            </a:r>
            <a:r>
              <a:rPr lang="en-IE" sz="3000" dirty="0"/>
              <a:t> ich </a:t>
            </a:r>
            <a:r>
              <a:rPr lang="sk-SK" sz="3000" dirty="0"/>
              <a:t>                         </a:t>
            </a:r>
            <a:r>
              <a:rPr lang="en-IE" sz="3000" dirty="0"/>
              <a:t>bikini, </a:t>
            </a:r>
            <a:endParaRPr lang="sk-SK" sz="3000" dirty="0"/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/>
              <a:t>jeans</a:t>
            </a:r>
            <a:r>
              <a:rPr lang="sk-SK" sz="3000" dirty="0" err="1"/>
              <a:t>hose</a:t>
            </a:r>
            <a:r>
              <a:rPr lang="en-IE" sz="3000" dirty="0"/>
              <a:t> und </a:t>
            </a:r>
            <a:r>
              <a:rPr lang="sk-SK" sz="3000" dirty="0"/>
              <a:t>                      </a:t>
            </a:r>
            <a:r>
              <a:rPr lang="en-IE" sz="3000" dirty="0" err="1"/>
              <a:t>bluse</a:t>
            </a:r>
            <a:r>
              <a:rPr lang="en-IE" sz="3000" dirty="0"/>
              <a:t> an.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ich an den strand </a:t>
            </a:r>
            <a:r>
              <a:rPr lang="en-IE" sz="3000" dirty="0" err="1"/>
              <a:t>gehe</a:t>
            </a:r>
            <a:r>
              <a:rPr lang="en-IE" sz="3000" dirty="0"/>
              <a:t>, </a:t>
            </a:r>
            <a:r>
              <a:rPr lang="en-IE" sz="3000" dirty="0" err="1"/>
              <a:t>trage</a:t>
            </a:r>
            <a:r>
              <a:rPr lang="en-IE" sz="3000" dirty="0"/>
              <a:t> ich </a:t>
            </a:r>
            <a:r>
              <a:rPr lang="en-IE" sz="3000" dirty="0" err="1"/>
              <a:t>Sandalen</a:t>
            </a:r>
            <a:r>
              <a:rPr lang="en-IE" sz="3000" dirty="0"/>
              <a:t> und </a:t>
            </a:r>
            <a:r>
              <a:rPr lang="en-IE" sz="3000" dirty="0" err="1"/>
              <a:t>eine</a:t>
            </a:r>
            <a:r>
              <a:rPr lang="en-IE" sz="3000" dirty="0"/>
              <a:t> </a:t>
            </a:r>
            <a:r>
              <a:rPr lang="en-IE" sz="3000" dirty="0" err="1"/>
              <a:t>Tasche</a:t>
            </a:r>
            <a:r>
              <a:rPr lang="en-IE" sz="3000" dirty="0"/>
              <a:t> </a:t>
            </a:r>
            <a:r>
              <a:rPr lang="en-IE" sz="3000" dirty="0" err="1"/>
              <a:t>mit</a:t>
            </a:r>
            <a:r>
              <a:rPr lang="sk-SK" sz="3000" dirty="0"/>
              <a:t> </a:t>
            </a:r>
            <a:r>
              <a:rPr lang="sk-SK" sz="3000" dirty="0" err="1"/>
              <a:t>einer</a:t>
            </a:r>
            <a:r>
              <a:rPr lang="en-IE" sz="3000" dirty="0"/>
              <a:t> </a:t>
            </a:r>
            <a:r>
              <a:rPr lang="en-IE" sz="3000" dirty="0" err="1"/>
              <a:t>sonnencreme</a:t>
            </a:r>
            <a:r>
              <a:rPr lang="en-IE" sz="3000" dirty="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4" y="2366962"/>
            <a:ext cx="3424237" cy="3424237"/>
          </a:xfr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4968808" y="3004930"/>
            <a:ext cx="2528360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bunten</a:t>
            </a:r>
            <a:endParaRPr lang="sk-SK" sz="30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DF475AF5-C362-4451-B6BA-D07BEECE0D89}"/>
              </a:ext>
            </a:extLst>
          </p:cNvPr>
          <p:cNvSpPr/>
          <p:nvPr/>
        </p:nvSpPr>
        <p:spPr>
          <a:xfrm>
            <a:off x="8642330" y="3004930"/>
            <a:ext cx="2528360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kurze</a:t>
            </a:r>
            <a:endParaRPr lang="sk-SK" sz="3000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4BE5CDCE-B5B0-46C9-864B-136D74D3E373}"/>
              </a:ext>
            </a:extLst>
          </p:cNvPr>
          <p:cNvSpPr/>
          <p:nvPr/>
        </p:nvSpPr>
        <p:spPr>
          <a:xfrm>
            <a:off x="7247357" y="3522488"/>
            <a:ext cx="1978925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rote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2401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104885"/>
            <a:ext cx="10364451" cy="1596177"/>
          </a:xfrm>
        </p:spPr>
        <p:txBody>
          <a:bodyPr/>
          <a:lstStyle/>
          <a:p>
            <a:r>
              <a:rPr lang="en-IE" b="1" dirty="0"/>
              <a:t>Was </a:t>
            </a:r>
            <a:r>
              <a:rPr lang="en-IE" b="1" dirty="0" err="1"/>
              <a:t>ziehst</a:t>
            </a:r>
            <a:r>
              <a:rPr lang="en-IE" b="1" dirty="0"/>
              <a:t> du an, </a:t>
            </a:r>
            <a:br>
              <a:rPr lang="sk-SK" b="1" dirty="0"/>
            </a:br>
            <a:r>
              <a:rPr lang="en-IE" b="1" dirty="0" err="1"/>
              <a:t>wenn</a:t>
            </a:r>
            <a:r>
              <a:rPr lang="en-IE" b="1" dirty="0"/>
              <a:t> du in die </a:t>
            </a:r>
            <a:r>
              <a:rPr lang="en-IE" b="1" dirty="0" err="1"/>
              <a:t>schule</a:t>
            </a:r>
            <a:r>
              <a:rPr lang="en-IE" b="1" dirty="0"/>
              <a:t> </a:t>
            </a:r>
            <a:r>
              <a:rPr lang="en-IE" b="1" dirty="0" err="1"/>
              <a:t>gehst</a:t>
            </a:r>
            <a:r>
              <a:rPr lang="en-IE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556746" y="1851152"/>
            <a:ext cx="8159621" cy="34241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ich in die </a:t>
            </a:r>
            <a:r>
              <a:rPr lang="en-IE" sz="3000" dirty="0" err="1"/>
              <a:t>schule</a:t>
            </a:r>
            <a:r>
              <a:rPr lang="en-IE" sz="3000" dirty="0"/>
              <a:t> </a:t>
            </a:r>
            <a:r>
              <a:rPr lang="en-IE" sz="3000" dirty="0" err="1"/>
              <a:t>gehe</a:t>
            </a:r>
            <a:r>
              <a:rPr lang="en-IE" sz="3000" dirty="0"/>
              <a:t>, </a:t>
            </a:r>
            <a:r>
              <a:rPr lang="en-IE" sz="3000" dirty="0" err="1"/>
              <a:t>ziehe</a:t>
            </a:r>
            <a:r>
              <a:rPr lang="en-IE" sz="3000" dirty="0"/>
              <a:t> ich </a:t>
            </a:r>
            <a:endParaRPr lang="sk-SK" sz="3000" dirty="0"/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   </a:t>
            </a:r>
            <a:r>
              <a:rPr lang="en-IE" sz="3000" dirty="0"/>
              <a:t>hose, </a:t>
            </a:r>
            <a:r>
              <a:rPr lang="sk-SK" sz="3000" dirty="0"/>
              <a:t>                   </a:t>
            </a:r>
            <a:r>
              <a:rPr lang="en-IE" sz="3000" dirty="0"/>
              <a:t>T-shirt und </a:t>
            </a:r>
            <a:r>
              <a:rPr lang="sk-SK" sz="3000" dirty="0"/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</a:t>
            </a:r>
            <a:r>
              <a:rPr lang="en-IE" sz="3000" dirty="0" err="1"/>
              <a:t>schuhe</a:t>
            </a:r>
            <a:r>
              <a:rPr lang="en-IE" sz="3000" dirty="0"/>
              <a:t> an. </a:t>
            </a:r>
            <a:endParaRPr lang="sk-SK" sz="3000" dirty="0"/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/>
              <a:t>Ich </a:t>
            </a:r>
            <a:r>
              <a:rPr lang="en-IE" sz="3000" dirty="0" err="1"/>
              <a:t>trage</a:t>
            </a:r>
            <a:r>
              <a:rPr lang="en-IE" sz="3000" dirty="0"/>
              <a:t> </a:t>
            </a:r>
            <a:r>
              <a:rPr lang="sk-SK" sz="3000" dirty="0"/>
              <a:t>                            </a:t>
            </a:r>
            <a:r>
              <a:rPr lang="en-IE" sz="3000" dirty="0" err="1"/>
              <a:t>gürtel</a:t>
            </a:r>
            <a:r>
              <a:rPr lang="en-IE" sz="3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ich in die </a:t>
            </a:r>
            <a:r>
              <a:rPr lang="en-IE" sz="3000" dirty="0" err="1"/>
              <a:t>schule</a:t>
            </a:r>
            <a:r>
              <a:rPr lang="en-IE" sz="3000" dirty="0"/>
              <a:t> </a:t>
            </a:r>
            <a:r>
              <a:rPr lang="en-IE" sz="3000" dirty="0" err="1"/>
              <a:t>gehe</a:t>
            </a:r>
            <a:r>
              <a:rPr lang="en-IE" sz="3000" dirty="0"/>
              <a:t>, </a:t>
            </a:r>
            <a:r>
              <a:rPr lang="en-IE" sz="3000" dirty="0" err="1"/>
              <a:t>trage</a:t>
            </a:r>
            <a:r>
              <a:rPr lang="en-IE" sz="3000" dirty="0"/>
              <a:t> ich </a:t>
            </a:r>
            <a:endParaRPr lang="sk-SK" sz="3000" dirty="0"/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    </a:t>
            </a:r>
            <a:r>
              <a:rPr lang="en-IE" sz="3000" dirty="0"/>
              <a:t>rock, </a:t>
            </a:r>
            <a:r>
              <a:rPr lang="sk-SK" sz="3000" dirty="0"/>
              <a:t>                   </a:t>
            </a:r>
            <a:r>
              <a:rPr lang="en-IE" sz="3000" dirty="0" err="1"/>
              <a:t>strickjacke</a:t>
            </a:r>
            <a:r>
              <a:rPr lang="en-IE" sz="3000" dirty="0"/>
              <a:t> und </a:t>
            </a:r>
            <a:r>
              <a:rPr lang="sk-SK" sz="3000" dirty="0"/>
              <a:t>                </a:t>
            </a:r>
            <a:r>
              <a:rPr lang="en-IE" sz="3000" dirty="0" err="1"/>
              <a:t>schuhe</a:t>
            </a:r>
            <a:r>
              <a:rPr lang="en-IE" sz="3000" dirty="0"/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7" y="2366962"/>
            <a:ext cx="2769089" cy="3424237"/>
          </a:xfr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F5F0C37D-C18E-4D1E-8906-D7195FFC760B}"/>
              </a:ext>
            </a:extLst>
          </p:cNvPr>
          <p:cNvSpPr/>
          <p:nvPr/>
        </p:nvSpPr>
        <p:spPr>
          <a:xfrm>
            <a:off x="3578890" y="2496824"/>
            <a:ext cx="2358254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graue</a:t>
            </a:r>
            <a:endParaRPr lang="sk-SK" sz="3000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BD82C76E-6A0E-417F-8230-04931DE25B0E}"/>
              </a:ext>
            </a:extLst>
          </p:cNvPr>
          <p:cNvSpPr/>
          <p:nvPr/>
        </p:nvSpPr>
        <p:spPr>
          <a:xfrm>
            <a:off x="7203328" y="2496824"/>
            <a:ext cx="1855694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blaues</a:t>
            </a:r>
            <a:endParaRPr lang="sk-SK" sz="30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D5802CC7-017F-4DE4-9FEB-47BED07D6411}"/>
              </a:ext>
            </a:extLst>
          </p:cNvPr>
          <p:cNvSpPr/>
          <p:nvPr/>
        </p:nvSpPr>
        <p:spPr>
          <a:xfrm>
            <a:off x="3578027" y="3046257"/>
            <a:ext cx="1344707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graue</a:t>
            </a:r>
            <a:endParaRPr lang="sk-SK" sz="3000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EA9DF1B3-4FBA-47F4-8D99-8361BEAA5B2B}"/>
              </a:ext>
            </a:extLst>
          </p:cNvPr>
          <p:cNvSpPr/>
          <p:nvPr/>
        </p:nvSpPr>
        <p:spPr>
          <a:xfrm>
            <a:off x="5383608" y="3579560"/>
            <a:ext cx="2938062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schwarzen</a:t>
            </a:r>
            <a:endParaRPr lang="sk-SK" sz="3000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8AE1A602-0781-4263-9EC7-D5BB1B6B05A5}"/>
              </a:ext>
            </a:extLst>
          </p:cNvPr>
          <p:cNvSpPr/>
          <p:nvPr/>
        </p:nvSpPr>
        <p:spPr>
          <a:xfrm>
            <a:off x="3578027" y="4701836"/>
            <a:ext cx="2528360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dunklen</a:t>
            </a:r>
            <a:endParaRPr lang="sk-SK" sz="3000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ED378644-B6FC-4BA2-A7B4-041EE8AFC149}"/>
              </a:ext>
            </a:extLst>
          </p:cNvPr>
          <p:cNvSpPr/>
          <p:nvPr/>
        </p:nvSpPr>
        <p:spPr>
          <a:xfrm>
            <a:off x="7343830" y="4649302"/>
            <a:ext cx="1955679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blaue</a:t>
            </a:r>
            <a:endParaRPr lang="sk-SK" sz="3000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8432BD04-8DEF-4CEA-9ABA-DC9738DC6650}"/>
              </a:ext>
            </a:extLst>
          </p:cNvPr>
          <p:cNvSpPr/>
          <p:nvPr/>
        </p:nvSpPr>
        <p:spPr>
          <a:xfrm>
            <a:off x="4427866" y="5254908"/>
            <a:ext cx="1678521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schwarze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11882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117812"/>
            <a:ext cx="10364451" cy="1596177"/>
          </a:xfrm>
        </p:spPr>
        <p:txBody>
          <a:bodyPr/>
          <a:lstStyle/>
          <a:p>
            <a:r>
              <a:rPr lang="en-IE" b="1" dirty="0"/>
              <a:t>Was </a:t>
            </a:r>
            <a:r>
              <a:rPr lang="en-IE" b="1" dirty="0" err="1"/>
              <a:t>ziehst</a:t>
            </a:r>
            <a:r>
              <a:rPr lang="en-IE" b="1" dirty="0"/>
              <a:t> du an, </a:t>
            </a:r>
            <a:br>
              <a:rPr lang="sk-SK" b="1" dirty="0"/>
            </a:br>
            <a:r>
              <a:rPr lang="en-IE" b="1" dirty="0" err="1"/>
              <a:t>wenn</a:t>
            </a:r>
            <a:r>
              <a:rPr lang="en-IE" b="1" dirty="0"/>
              <a:t> du in die </a:t>
            </a:r>
            <a:r>
              <a:rPr lang="en-IE" b="1" dirty="0" err="1"/>
              <a:t>stadt</a:t>
            </a:r>
            <a:r>
              <a:rPr lang="en-IE" b="1" dirty="0"/>
              <a:t> </a:t>
            </a:r>
            <a:r>
              <a:rPr lang="en-IE" b="1" dirty="0" err="1"/>
              <a:t>gehst</a:t>
            </a:r>
            <a:r>
              <a:rPr lang="en-IE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241320" y="1850120"/>
            <a:ext cx="7698889" cy="36362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ich in die </a:t>
            </a:r>
            <a:r>
              <a:rPr lang="en-IE" sz="3000" dirty="0" err="1"/>
              <a:t>stadt</a:t>
            </a:r>
            <a:r>
              <a:rPr lang="en-IE" sz="3000" dirty="0"/>
              <a:t> </a:t>
            </a:r>
            <a:r>
              <a:rPr lang="en-IE" sz="3000" dirty="0" err="1"/>
              <a:t>gehe</a:t>
            </a:r>
            <a:r>
              <a:rPr lang="en-IE" sz="3000" dirty="0"/>
              <a:t>, </a:t>
            </a:r>
            <a:r>
              <a:rPr lang="en-IE" sz="3000" dirty="0" err="1"/>
              <a:t>ziehe</a:t>
            </a:r>
            <a:r>
              <a:rPr lang="en-IE" sz="3000" dirty="0"/>
              <a:t> ich </a:t>
            </a:r>
            <a:r>
              <a:rPr lang="sk-SK" sz="3000" dirty="0"/>
              <a:t>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</a:t>
            </a:r>
            <a:r>
              <a:rPr lang="en-IE" sz="3000" dirty="0"/>
              <a:t>jeans</a:t>
            </a:r>
            <a:r>
              <a:rPr lang="sk-SK" sz="3000" dirty="0" err="1"/>
              <a:t>hose</a:t>
            </a:r>
            <a:r>
              <a:rPr lang="en-IE" sz="3000" dirty="0"/>
              <a:t>, </a:t>
            </a:r>
            <a:r>
              <a:rPr lang="sk-SK" sz="3000" dirty="0"/>
              <a:t>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</a:t>
            </a:r>
            <a:r>
              <a:rPr lang="en-IE" sz="3000" dirty="0"/>
              <a:t>t-shirt und </a:t>
            </a:r>
            <a:r>
              <a:rPr lang="en-IE" sz="3000" dirty="0" err="1"/>
              <a:t>eine</a:t>
            </a:r>
            <a:r>
              <a:rPr lang="en-IE" sz="3000" dirty="0"/>
              <a:t> </a:t>
            </a:r>
            <a:r>
              <a:rPr lang="en-IE" sz="3000" dirty="0" err="1"/>
              <a:t>Jacke</a:t>
            </a:r>
            <a:r>
              <a:rPr lang="en-IE" sz="3000" dirty="0"/>
              <a:t> an.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ich in die </a:t>
            </a:r>
            <a:r>
              <a:rPr lang="en-IE" sz="3000" dirty="0" err="1"/>
              <a:t>stadt</a:t>
            </a:r>
            <a:r>
              <a:rPr lang="en-IE" sz="3000" dirty="0"/>
              <a:t> </a:t>
            </a:r>
            <a:r>
              <a:rPr lang="en-IE" sz="3000" dirty="0" err="1"/>
              <a:t>gehe</a:t>
            </a:r>
            <a:r>
              <a:rPr lang="en-IE" sz="3000" dirty="0"/>
              <a:t>, </a:t>
            </a:r>
            <a:r>
              <a:rPr lang="en-IE" sz="3000" dirty="0" err="1"/>
              <a:t>trage</a:t>
            </a:r>
            <a:r>
              <a:rPr lang="en-IE" sz="3000" dirty="0"/>
              <a:t> ich </a:t>
            </a:r>
            <a:r>
              <a:rPr lang="sk-SK" sz="3000" dirty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</a:t>
            </a:r>
            <a:r>
              <a:rPr lang="en-IE" sz="3000" dirty="0" err="1"/>
              <a:t>sportschuhe</a:t>
            </a:r>
            <a:r>
              <a:rPr lang="en-IE" sz="3000" dirty="0"/>
              <a:t>, </a:t>
            </a:r>
            <a:endParaRPr lang="sk-SK" sz="3000" dirty="0"/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gürtel</a:t>
            </a:r>
            <a:r>
              <a:rPr lang="en-IE" sz="3000" dirty="0"/>
              <a:t>, </a:t>
            </a:r>
            <a:r>
              <a:rPr lang="sk-SK" sz="3000" dirty="0"/>
              <a:t>                  </a:t>
            </a:r>
            <a:r>
              <a:rPr lang="en-IE" sz="3000" dirty="0" err="1"/>
              <a:t>armbanduhr</a:t>
            </a:r>
            <a:r>
              <a:rPr lang="en-IE" sz="3000" dirty="0"/>
              <a:t> und </a:t>
            </a:r>
            <a:r>
              <a:rPr lang="sk-SK" sz="3000" dirty="0"/>
              <a:t>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</a:t>
            </a:r>
            <a:r>
              <a:rPr lang="en-IE" sz="3000" dirty="0" err="1"/>
              <a:t>mütze</a:t>
            </a:r>
            <a:r>
              <a:rPr lang="en-IE" sz="3000" dirty="0"/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0" y="2214694"/>
            <a:ext cx="3424237" cy="3424237"/>
          </a:xfr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4241320" y="2457984"/>
            <a:ext cx="2106471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blaue</a:t>
            </a:r>
            <a:endParaRPr lang="sk-SK" sz="3000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4241320" y="3044248"/>
            <a:ext cx="1979798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graues</a:t>
            </a:r>
            <a:endParaRPr lang="sk-SK" sz="30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4241320" y="4117490"/>
            <a:ext cx="1264180" cy="437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rote</a:t>
            </a:r>
            <a:endParaRPr lang="sk-SK" sz="3000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8090764" y="4130435"/>
            <a:ext cx="3067102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schwarzen</a:t>
            </a:r>
            <a:endParaRPr lang="sk-SK" sz="3000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5690371" y="4678418"/>
            <a:ext cx="1889872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coole</a:t>
            </a:r>
            <a:endParaRPr lang="sk-SK" sz="3000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4241320" y="5264682"/>
            <a:ext cx="2219894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rote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39899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IE" b="1" dirty="0"/>
              <a:t>Was </a:t>
            </a:r>
            <a:r>
              <a:rPr lang="en-IE" b="1" dirty="0" err="1"/>
              <a:t>ziehst</a:t>
            </a:r>
            <a:r>
              <a:rPr lang="en-IE" b="1" dirty="0"/>
              <a:t> du an, </a:t>
            </a:r>
            <a:br>
              <a:rPr lang="sk-SK" b="1" dirty="0"/>
            </a:br>
            <a:r>
              <a:rPr lang="en-IE" b="1" dirty="0" err="1"/>
              <a:t>wenn</a:t>
            </a:r>
            <a:r>
              <a:rPr lang="en-IE" b="1" dirty="0"/>
              <a:t> du </a:t>
            </a:r>
            <a:r>
              <a:rPr lang="sk-SK" b="1" dirty="0" err="1"/>
              <a:t>deinen</a:t>
            </a:r>
            <a:r>
              <a:rPr lang="sk-SK" b="1" dirty="0"/>
              <a:t> </a:t>
            </a:r>
            <a:r>
              <a:rPr lang="en-IE" b="1" dirty="0" err="1"/>
              <a:t>geburtstag</a:t>
            </a:r>
            <a:r>
              <a:rPr lang="en-IE" b="1" dirty="0"/>
              <a:t> </a:t>
            </a:r>
            <a:r>
              <a:rPr lang="sk-SK" b="1" dirty="0" err="1"/>
              <a:t>feierst</a:t>
            </a:r>
            <a:r>
              <a:rPr lang="en-IE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8017" y="2093844"/>
            <a:ext cx="7222435" cy="36973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ich </a:t>
            </a:r>
            <a:r>
              <a:rPr lang="en-IE" sz="3000" dirty="0" err="1"/>
              <a:t>geburtstag</a:t>
            </a:r>
            <a:r>
              <a:rPr lang="en-IE" sz="3000" dirty="0"/>
              <a:t> </a:t>
            </a:r>
            <a:r>
              <a:rPr lang="en-IE" sz="3000" dirty="0" err="1"/>
              <a:t>habe</a:t>
            </a:r>
            <a:r>
              <a:rPr lang="en-IE" sz="3000" dirty="0"/>
              <a:t>, </a:t>
            </a:r>
            <a:r>
              <a:rPr lang="en-IE" sz="3000" dirty="0" err="1"/>
              <a:t>ziehe</a:t>
            </a:r>
            <a:r>
              <a:rPr lang="en-IE" sz="3000" dirty="0"/>
              <a:t> ich </a:t>
            </a:r>
            <a:r>
              <a:rPr lang="sk-SK" sz="3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 </a:t>
            </a:r>
            <a:r>
              <a:rPr lang="en-IE" sz="3000" dirty="0" err="1"/>
              <a:t>Hemd</a:t>
            </a:r>
            <a:r>
              <a:rPr lang="en-IE" sz="3000" dirty="0"/>
              <a:t>, </a:t>
            </a:r>
            <a:endParaRPr lang="sk-SK" sz="3000" dirty="0"/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/>
              <a:t>pullover und </a:t>
            </a:r>
            <a:r>
              <a:rPr lang="sk-SK" sz="3000" dirty="0"/>
              <a:t>                       </a:t>
            </a:r>
            <a:r>
              <a:rPr lang="en-IE" sz="3000" dirty="0" err="1"/>
              <a:t>sakko</a:t>
            </a:r>
            <a:r>
              <a:rPr lang="en-IE" sz="3000" dirty="0"/>
              <a:t> an.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3000" dirty="0" err="1"/>
              <a:t>Wenn</a:t>
            </a:r>
            <a:r>
              <a:rPr lang="en-IE" sz="3000" dirty="0"/>
              <a:t> ich </a:t>
            </a:r>
            <a:r>
              <a:rPr lang="en-IE" sz="3000" dirty="0" err="1"/>
              <a:t>geburtstag</a:t>
            </a:r>
            <a:r>
              <a:rPr lang="en-IE" sz="3000" dirty="0"/>
              <a:t> </a:t>
            </a:r>
            <a:r>
              <a:rPr lang="en-IE" sz="3000" dirty="0" err="1"/>
              <a:t>habe</a:t>
            </a:r>
            <a:r>
              <a:rPr lang="en-IE" sz="3000" dirty="0"/>
              <a:t>, </a:t>
            </a:r>
            <a:r>
              <a:rPr lang="en-IE" sz="3000" dirty="0" err="1"/>
              <a:t>trage</a:t>
            </a:r>
            <a:r>
              <a:rPr lang="en-IE" sz="3000" dirty="0"/>
              <a:t> ich </a:t>
            </a:r>
            <a:r>
              <a:rPr lang="sk-SK" sz="3000" dirty="0"/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</a:t>
            </a:r>
            <a:r>
              <a:rPr lang="en-IE" sz="3000" dirty="0"/>
              <a:t>hose, </a:t>
            </a:r>
            <a:r>
              <a:rPr lang="sk-SK" sz="3000" dirty="0"/>
              <a:t>             </a:t>
            </a:r>
            <a:r>
              <a:rPr lang="en-IE" sz="3000" dirty="0" err="1"/>
              <a:t>sportschuhe</a:t>
            </a:r>
            <a:r>
              <a:rPr lang="en-IE" sz="3000" dirty="0"/>
              <a:t>, </a:t>
            </a:r>
            <a:r>
              <a:rPr lang="en-IE" sz="3000" dirty="0" err="1"/>
              <a:t>eine</a:t>
            </a:r>
            <a:r>
              <a:rPr lang="en-IE" sz="3000" dirty="0"/>
              <a:t> </a:t>
            </a:r>
            <a:r>
              <a:rPr lang="en-IE" sz="3000" dirty="0" err="1"/>
              <a:t>armbanduhr</a:t>
            </a:r>
            <a:r>
              <a:rPr lang="en-IE" sz="3000" dirty="0"/>
              <a:t>, </a:t>
            </a:r>
            <a:r>
              <a:rPr lang="en-IE" sz="3000" dirty="0" err="1"/>
              <a:t>meine</a:t>
            </a:r>
            <a:r>
              <a:rPr lang="en-IE" sz="3000" dirty="0"/>
              <a:t> brille und </a:t>
            </a:r>
            <a:r>
              <a:rPr lang="sk-SK" sz="3000" dirty="0"/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dirty="0"/>
              <a:t>                     </a:t>
            </a:r>
            <a:r>
              <a:rPr lang="en-IE" sz="3000" dirty="0" err="1"/>
              <a:t>brieftasche</a:t>
            </a:r>
            <a:r>
              <a:rPr lang="en-IE" sz="3000" dirty="0"/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5" y="2214694"/>
            <a:ext cx="3424237" cy="3424237"/>
          </a:xfr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4678017" y="2617304"/>
            <a:ext cx="2266122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blaues</a:t>
            </a:r>
            <a:endParaRPr lang="sk-SK" sz="3000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8158114" y="2633514"/>
            <a:ext cx="3000215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schwarzen</a:t>
            </a:r>
            <a:endParaRPr lang="sk-SK" sz="30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7254668" y="3306773"/>
            <a:ext cx="2218336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weißes</a:t>
            </a:r>
            <a:endParaRPr lang="sk-SK" sz="3000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4678017" y="4373217"/>
            <a:ext cx="1834025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lila</a:t>
            </a:r>
            <a:endParaRPr lang="sk-SK" sz="3000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7641592" y="4373217"/>
            <a:ext cx="1295283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weiße</a:t>
            </a:r>
            <a:endParaRPr lang="sk-SK" sz="3000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0249E00-4E12-41A8-99CD-5B6F277C8924}"/>
              </a:ext>
            </a:extLst>
          </p:cNvPr>
          <p:cNvSpPr/>
          <p:nvPr/>
        </p:nvSpPr>
        <p:spPr>
          <a:xfrm>
            <a:off x="4678015" y="5426896"/>
            <a:ext cx="2266123" cy="424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eine</a:t>
            </a:r>
            <a:r>
              <a:rPr lang="sk-SK" sz="3000" dirty="0">
                <a:solidFill>
                  <a:srgbClr val="FF0000"/>
                </a:solidFill>
              </a:rPr>
              <a:t> </a:t>
            </a:r>
            <a:r>
              <a:rPr lang="sk-SK" sz="3000" dirty="0" err="1">
                <a:solidFill>
                  <a:srgbClr val="FF0000"/>
                </a:solidFill>
              </a:rPr>
              <a:t>karierte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31609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100</TotalTime>
  <Words>519</Words>
  <Application>Microsoft Office PowerPoint</Application>
  <PresentationFormat>Širokouhlá</PresentationFormat>
  <Paragraphs>90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Was ziehst du an?</vt:lpstr>
      <vt:lpstr>Was ziehst du an, wenn es regnet?</vt:lpstr>
      <vt:lpstr>Was ziehst du an, wenn die Sonne scheint?</vt:lpstr>
      <vt:lpstr>Was ziehst du an, wenn es windig ist?</vt:lpstr>
      <vt:lpstr>Was ziehst du an, wenn es schneit?</vt:lpstr>
      <vt:lpstr>Was ziehst du an,  wenn du an den strand gehst?</vt:lpstr>
      <vt:lpstr>Was ziehst du an,  wenn du in die schule gehst?</vt:lpstr>
      <vt:lpstr>Was ziehst du an,  wenn du in die stadt gehst?</vt:lpstr>
      <vt:lpstr>Was ziehst du an,  wenn du deinen geburtstag feierst?</vt:lpstr>
      <vt:lpstr>Was ziehst du an, wenn du wandern gehst?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ziehst du an?</dc:title>
  <dc:creator>Kati Schulz</dc:creator>
  <cp:lastModifiedBy>ucitel</cp:lastModifiedBy>
  <cp:revision>12</cp:revision>
  <dcterms:created xsi:type="dcterms:W3CDTF">2016-10-19T09:51:53Z</dcterms:created>
  <dcterms:modified xsi:type="dcterms:W3CDTF">2020-05-06T15:00:35Z</dcterms:modified>
</cp:coreProperties>
</file>