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770-3BB7-4D0D-AEB4-0F982C39B88F}" type="datetimeFigureOut">
              <a:rPr lang="sk-SK" smtClean="0"/>
              <a:t>18.5.2020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1267-D8F0-4971-991F-54AF3A7120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09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770-3BB7-4D0D-AEB4-0F982C39B88F}" type="datetimeFigureOut">
              <a:rPr lang="sk-SK" smtClean="0"/>
              <a:t>18.5.2020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1267-D8F0-4971-991F-54AF3A7120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51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770-3BB7-4D0D-AEB4-0F982C39B88F}" type="datetimeFigureOut">
              <a:rPr lang="sk-SK" smtClean="0"/>
              <a:t>18.5.2020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1267-D8F0-4971-991F-54AF3A7120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571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770-3BB7-4D0D-AEB4-0F982C39B88F}" type="datetimeFigureOut">
              <a:rPr lang="sk-SK" smtClean="0"/>
              <a:t>18.5.2020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1267-D8F0-4971-991F-54AF3A7120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5205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770-3BB7-4D0D-AEB4-0F982C39B88F}" type="datetimeFigureOut">
              <a:rPr lang="sk-SK" smtClean="0"/>
              <a:t>18.5.2020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1267-D8F0-4971-991F-54AF3A7120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079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770-3BB7-4D0D-AEB4-0F982C39B88F}" type="datetimeFigureOut">
              <a:rPr lang="sk-SK" smtClean="0"/>
              <a:t>18.5.2020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1267-D8F0-4971-991F-54AF3A7120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7092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770-3BB7-4D0D-AEB4-0F982C39B88F}" type="datetimeFigureOut">
              <a:rPr lang="sk-SK" smtClean="0"/>
              <a:t>18.5.2020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1267-D8F0-4971-991F-54AF3A7120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72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770-3BB7-4D0D-AEB4-0F982C39B88F}" type="datetimeFigureOut">
              <a:rPr lang="sk-SK" smtClean="0"/>
              <a:t>18.5.2020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1267-D8F0-4971-991F-54AF3A7120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0418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770-3BB7-4D0D-AEB4-0F982C39B88F}" type="datetimeFigureOut">
              <a:rPr lang="sk-SK" smtClean="0"/>
              <a:t>18.5.2020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1267-D8F0-4971-991F-54AF3A7120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5419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770-3BB7-4D0D-AEB4-0F982C39B88F}" type="datetimeFigureOut">
              <a:rPr lang="sk-SK" smtClean="0"/>
              <a:t>18.5.2020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1267-D8F0-4971-991F-54AF3A7120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434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770-3BB7-4D0D-AEB4-0F982C39B88F}" type="datetimeFigureOut">
              <a:rPr lang="sk-SK" smtClean="0"/>
              <a:t>18.5.2020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1267-D8F0-4971-991F-54AF3A7120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150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9A770-3BB7-4D0D-AEB4-0F982C39B88F}" type="datetimeFigureOut">
              <a:rPr lang="sk-SK" smtClean="0"/>
              <a:t>18.5.2020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01267-D8F0-4971-991F-54AF3A7120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978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Märchen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>
                <a:solidFill>
                  <a:srgbClr val="FF0000"/>
                </a:solidFill>
              </a:rPr>
              <a:t>Die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Prinzessin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Elisabeth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71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err="1" smtClean="0"/>
              <a:t>Die</a:t>
            </a:r>
            <a:r>
              <a:rPr lang="sk-SK" b="1" dirty="0" smtClean="0"/>
              <a:t> </a:t>
            </a:r>
            <a:r>
              <a:rPr lang="sk-SK" b="1" dirty="0" err="1" smtClean="0"/>
              <a:t>Prinzessin</a:t>
            </a:r>
            <a:r>
              <a:rPr lang="sk-SK" b="1" dirty="0" smtClean="0"/>
              <a:t> </a:t>
            </a:r>
            <a:r>
              <a:rPr lang="sk-SK" b="1" dirty="0" err="1" smtClean="0"/>
              <a:t>Elisabeth</a:t>
            </a:r>
            <a:r>
              <a:rPr lang="sk-SK" b="1" dirty="0" smtClean="0"/>
              <a:t> 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Elisabeth ist eine Prinzessin. Sie ist sehr schön. </a:t>
            </a:r>
            <a:r>
              <a:rPr lang="de-DE" dirty="0" smtClean="0">
                <a:solidFill>
                  <a:srgbClr val="FF0000"/>
                </a:solidFill>
              </a:rPr>
              <a:t>Ihre Haare </a:t>
            </a:r>
            <a:r>
              <a:rPr lang="de-DE" dirty="0" smtClean="0"/>
              <a:t>sind </a:t>
            </a:r>
            <a:r>
              <a:rPr lang="de-DE" dirty="0" smtClean="0">
                <a:solidFill>
                  <a:srgbClr val="FF0000"/>
                </a:solidFill>
              </a:rPr>
              <a:t>wie aus Gold</a:t>
            </a:r>
            <a:r>
              <a:rPr lang="de-DE" dirty="0" smtClean="0"/>
              <a:t>. Sie wohnt </a:t>
            </a:r>
            <a:r>
              <a:rPr lang="de-DE" dirty="0" smtClean="0">
                <a:solidFill>
                  <a:srgbClr val="FF0000"/>
                </a:solidFill>
              </a:rPr>
              <a:t>in einem Schloss. </a:t>
            </a:r>
            <a:r>
              <a:rPr lang="de-DE" dirty="0" smtClean="0"/>
              <a:t>Das Schloss ist aus Gold. Die Prinzessin </a:t>
            </a:r>
            <a:r>
              <a:rPr lang="de-DE" dirty="0" smtClean="0">
                <a:solidFill>
                  <a:srgbClr val="7030A0"/>
                </a:solidFill>
              </a:rPr>
              <a:t>trägt</a:t>
            </a:r>
            <a:r>
              <a:rPr lang="de-DE" dirty="0" smtClean="0"/>
              <a:t> schöne </a:t>
            </a:r>
            <a:r>
              <a:rPr lang="de-DE" dirty="0" smtClean="0">
                <a:solidFill>
                  <a:srgbClr val="FF0000"/>
                </a:solidFill>
              </a:rPr>
              <a:t>Kleider</a:t>
            </a:r>
            <a:r>
              <a:rPr lang="de-DE" dirty="0" smtClean="0"/>
              <a:t>. Die Kleider sind auch aus Gold.</a:t>
            </a:r>
          </a:p>
          <a:p>
            <a:pPr marL="0" indent="0">
              <a:buNone/>
            </a:pPr>
            <a:r>
              <a:rPr lang="de-DE" dirty="0" smtClean="0"/>
              <a:t>Elisabeth spielt mit einem kleinen Ball aus Gold. Der Prinz Kornelius </a:t>
            </a:r>
            <a:r>
              <a:rPr lang="de-DE" dirty="0" smtClean="0">
                <a:solidFill>
                  <a:srgbClr val="7030A0"/>
                </a:solidFill>
              </a:rPr>
              <a:t>liebt</a:t>
            </a:r>
            <a:r>
              <a:rPr lang="de-DE" dirty="0" smtClean="0"/>
              <a:t> die Prinzessin. Er </a:t>
            </a:r>
            <a:r>
              <a:rPr lang="de-DE" dirty="0" smtClean="0">
                <a:solidFill>
                  <a:srgbClr val="7030A0"/>
                </a:solidFill>
              </a:rPr>
              <a:t>schenkt</a:t>
            </a:r>
            <a:r>
              <a:rPr lang="de-DE" dirty="0" smtClean="0"/>
              <a:t> ihr </a:t>
            </a:r>
            <a:r>
              <a:rPr lang="de-DE" dirty="0" smtClean="0">
                <a:solidFill>
                  <a:srgbClr val="FF0000"/>
                </a:solidFill>
              </a:rPr>
              <a:t>einen Ring </a:t>
            </a:r>
            <a:r>
              <a:rPr lang="de-DE" dirty="0" smtClean="0"/>
              <a:t>aus Gold. Beide sind </a:t>
            </a:r>
            <a:r>
              <a:rPr lang="de-DE" dirty="0" smtClean="0">
                <a:solidFill>
                  <a:srgbClr val="FFC000"/>
                </a:solidFill>
              </a:rPr>
              <a:t>glücklich</a:t>
            </a:r>
            <a:r>
              <a:rPr lang="de-DE" dirty="0" smtClean="0"/>
              <a:t> </a:t>
            </a:r>
            <a:r>
              <a:rPr lang="de-DE" dirty="0" smtClean="0"/>
              <a:t>zusammen.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9270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Wortschatz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d</a:t>
            </a:r>
            <a:r>
              <a:rPr lang="de-DE" dirty="0" smtClean="0"/>
              <a:t>ie Prinzessin</a:t>
            </a:r>
          </a:p>
          <a:p>
            <a:r>
              <a:rPr lang="de-DE" dirty="0"/>
              <a:t>d</a:t>
            </a:r>
            <a:r>
              <a:rPr lang="de-DE" dirty="0" smtClean="0"/>
              <a:t>er Prinz</a:t>
            </a:r>
          </a:p>
          <a:p>
            <a:r>
              <a:rPr lang="de-DE" dirty="0"/>
              <a:t>d</a:t>
            </a:r>
            <a:r>
              <a:rPr lang="de-DE" dirty="0" smtClean="0"/>
              <a:t>as Schloss</a:t>
            </a:r>
            <a:endParaRPr lang="sk-SK" dirty="0" smtClean="0"/>
          </a:p>
          <a:p>
            <a:r>
              <a:rPr lang="sk-SK" dirty="0" err="1"/>
              <a:t>d</a:t>
            </a:r>
            <a:r>
              <a:rPr lang="sk-SK" dirty="0" err="1" smtClean="0"/>
              <a:t>as</a:t>
            </a:r>
            <a:r>
              <a:rPr lang="sk-SK" dirty="0" smtClean="0"/>
              <a:t> </a:t>
            </a:r>
            <a:r>
              <a:rPr lang="sk-SK" dirty="0" err="1" smtClean="0"/>
              <a:t>Kleid</a:t>
            </a:r>
            <a:r>
              <a:rPr lang="sk-SK" dirty="0" smtClean="0"/>
              <a:t>, </a:t>
            </a:r>
            <a:r>
              <a:rPr lang="sk-SK" dirty="0" err="1" smtClean="0"/>
              <a:t>die</a:t>
            </a:r>
            <a:r>
              <a:rPr lang="sk-SK" dirty="0" smtClean="0"/>
              <a:t> </a:t>
            </a:r>
            <a:r>
              <a:rPr lang="sk-SK" dirty="0" err="1" smtClean="0"/>
              <a:t>Kleider</a:t>
            </a:r>
            <a:endParaRPr lang="sk-SK" dirty="0" smtClean="0"/>
          </a:p>
          <a:p>
            <a:r>
              <a:rPr lang="sk-SK" dirty="0"/>
              <a:t>d</a:t>
            </a:r>
            <a:r>
              <a:rPr lang="sk-SK" dirty="0" smtClean="0"/>
              <a:t>er Ring</a:t>
            </a:r>
          </a:p>
          <a:p>
            <a:r>
              <a:rPr lang="sk-SK" dirty="0" err="1"/>
              <a:t>d</a:t>
            </a:r>
            <a:r>
              <a:rPr lang="sk-SK" dirty="0" err="1" smtClean="0"/>
              <a:t>as</a:t>
            </a:r>
            <a:r>
              <a:rPr lang="sk-SK" dirty="0" smtClean="0"/>
              <a:t> </a:t>
            </a:r>
            <a:r>
              <a:rPr lang="sk-SK" dirty="0" err="1" smtClean="0"/>
              <a:t>Gold</a:t>
            </a:r>
            <a:r>
              <a:rPr lang="sk-SK" dirty="0" smtClean="0"/>
              <a:t>, </a:t>
            </a:r>
            <a:r>
              <a:rPr lang="sk-SK" dirty="0" err="1" smtClean="0"/>
              <a:t>aus</a:t>
            </a:r>
            <a:r>
              <a:rPr lang="sk-SK" dirty="0" smtClean="0"/>
              <a:t> </a:t>
            </a:r>
            <a:r>
              <a:rPr lang="sk-SK" dirty="0" err="1" smtClean="0"/>
              <a:t>Gold</a:t>
            </a:r>
            <a:endParaRPr lang="sk-SK" dirty="0" smtClean="0"/>
          </a:p>
          <a:p>
            <a:r>
              <a:rPr lang="sk-SK" dirty="0" err="1" smtClean="0"/>
              <a:t>die</a:t>
            </a:r>
            <a:r>
              <a:rPr lang="sk-SK" dirty="0" smtClean="0"/>
              <a:t> </a:t>
            </a:r>
            <a:r>
              <a:rPr lang="sk-SK" dirty="0" err="1" smtClean="0"/>
              <a:t>Haare</a:t>
            </a:r>
            <a:endParaRPr lang="sk-SK" dirty="0" smtClean="0"/>
          </a:p>
          <a:p>
            <a:r>
              <a:rPr lang="sk-SK" dirty="0" err="1" smtClean="0"/>
              <a:t>tragen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du</a:t>
            </a:r>
            <a:r>
              <a:rPr lang="sk-SK" dirty="0" smtClean="0"/>
              <a:t> </a:t>
            </a:r>
            <a:r>
              <a:rPr lang="sk-SK" dirty="0" err="1" smtClean="0"/>
              <a:t>trägst</a:t>
            </a:r>
            <a:r>
              <a:rPr lang="sk-SK" dirty="0" smtClean="0"/>
              <a:t>, </a:t>
            </a:r>
            <a:r>
              <a:rPr lang="sk-SK" dirty="0" err="1" smtClean="0"/>
              <a:t>er,sie,es</a:t>
            </a:r>
            <a:r>
              <a:rPr lang="sk-SK" dirty="0" smtClean="0"/>
              <a:t> </a:t>
            </a:r>
            <a:r>
              <a:rPr lang="sk-SK" dirty="0" err="1" smtClean="0"/>
              <a:t>trägt</a:t>
            </a:r>
            <a:endParaRPr lang="sk-SK" dirty="0" smtClean="0"/>
          </a:p>
          <a:p>
            <a:r>
              <a:rPr lang="sk-SK" dirty="0" err="1" smtClean="0"/>
              <a:t>schenken</a:t>
            </a:r>
            <a:endParaRPr lang="sk-SK" dirty="0" smtClean="0"/>
          </a:p>
          <a:p>
            <a:r>
              <a:rPr lang="sk-SK" dirty="0" err="1" smtClean="0"/>
              <a:t>lieben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err="1"/>
              <a:t>p</a:t>
            </a:r>
            <a:r>
              <a:rPr lang="de-DE" dirty="0" err="1" smtClean="0"/>
              <a:t>rincezná</a:t>
            </a:r>
            <a:endParaRPr lang="de-DE" dirty="0" smtClean="0"/>
          </a:p>
          <a:p>
            <a:r>
              <a:rPr lang="sk-SK" dirty="0" err="1"/>
              <a:t>p</a:t>
            </a:r>
            <a:r>
              <a:rPr lang="de-DE" dirty="0" err="1" smtClean="0"/>
              <a:t>rinc</a:t>
            </a:r>
            <a:endParaRPr lang="de-DE" dirty="0" smtClean="0"/>
          </a:p>
          <a:p>
            <a:r>
              <a:rPr lang="sk-SK" dirty="0"/>
              <a:t>z</a:t>
            </a:r>
            <a:r>
              <a:rPr lang="sk-SK" dirty="0" smtClean="0"/>
              <a:t>ámok</a:t>
            </a:r>
          </a:p>
          <a:p>
            <a:r>
              <a:rPr lang="sk-SK" dirty="0" smtClean="0"/>
              <a:t>šaty, šaty (</a:t>
            </a:r>
            <a:r>
              <a:rPr lang="sk-SK" dirty="0" err="1" smtClean="0"/>
              <a:t>Plural</a:t>
            </a:r>
            <a:r>
              <a:rPr lang="sk-SK" smtClean="0"/>
              <a:t>)</a:t>
            </a:r>
            <a:endParaRPr lang="sk-SK" dirty="0" smtClean="0"/>
          </a:p>
          <a:p>
            <a:r>
              <a:rPr lang="sk-SK" dirty="0"/>
              <a:t>p</a:t>
            </a:r>
            <a:r>
              <a:rPr lang="sk-SK" dirty="0" smtClean="0"/>
              <a:t>rsteň</a:t>
            </a:r>
          </a:p>
          <a:p>
            <a:r>
              <a:rPr lang="sk-SK" dirty="0" smtClean="0"/>
              <a:t>zlato, zo zlata</a:t>
            </a:r>
          </a:p>
          <a:p>
            <a:r>
              <a:rPr lang="sk-SK" dirty="0"/>
              <a:t>v</a:t>
            </a:r>
            <a:r>
              <a:rPr lang="sk-SK" dirty="0" smtClean="0"/>
              <a:t>lasy</a:t>
            </a:r>
          </a:p>
          <a:p>
            <a:r>
              <a:rPr lang="sk-SK" dirty="0" smtClean="0"/>
              <a:t>nosiť</a:t>
            </a:r>
          </a:p>
          <a:p>
            <a:r>
              <a:rPr lang="sk-SK" dirty="0"/>
              <a:t>t</a:t>
            </a:r>
            <a:r>
              <a:rPr lang="sk-SK" dirty="0" smtClean="0"/>
              <a:t>y nosíš, </a:t>
            </a:r>
            <a:r>
              <a:rPr lang="sk-SK" dirty="0" err="1" smtClean="0"/>
              <a:t>on,ona</a:t>
            </a:r>
            <a:r>
              <a:rPr lang="sk-SK" dirty="0" smtClean="0"/>
              <a:t> ono nosí</a:t>
            </a:r>
          </a:p>
          <a:p>
            <a:r>
              <a:rPr lang="sk-SK" dirty="0" smtClean="0"/>
              <a:t>darovať</a:t>
            </a:r>
          </a:p>
          <a:p>
            <a:r>
              <a:rPr lang="sk-SK" dirty="0" smtClean="0"/>
              <a:t>ľúbiť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794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err="1" smtClean="0"/>
              <a:t>Fragen</a:t>
            </a:r>
            <a:r>
              <a:rPr lang="sk-SK" sz="3600" dirty="0" smtClean="0"/>
              <a:t> </a:t>
            </a:r>
            <a:r>
              <a:rPr lang="sk-SK" sz="3600" dirty="0" err="1" smtClean="0"/>
              <a:t>zum</a:t>
            </a:r>
            <a:r>
              <a:rPr lang="sk-SK" sz="3600" dirty="0" smtClean="0"/>
              <a:t> Text</a:t>
            </a:r>
            <a:endParaRPr lang="sk-SK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err="1" smtClean="0"/>
              <a:t>Wie</a:t>
            </a:r>
            <a:r>
              <a:rPr lang="sk-SK" dirty="0" smtClean="0"/>
              <a:t> h</a:t>
            </a:r>
            <a:r>
              <a:rPr lang="de-DE" dirty="0" err="1" smtClean="0"/>
              <a:t>eißt</a:t>
            </a:r>
            <a:r>
              <a:rPr lang="de-DE" dirty="0" smtClean="0"/>
              <a:t> die Prinzessin?</a:t>
            </a:r>
          </a:p>
          <a:p>
            <a:r>
              <a:rPr lang="de-DE" b="1" dirty="0" smtClean="0"/>
              <a:t>Sie heißt Elisabeth.</a:t>
            </a:r>
          </a:p>
          <a:p>
            <a:r>
              <a:rPr lang="de-DE" dirty="0" smtClean="0"/>
              <a:t>Wie ist die Prinzessin?</a:t>
            </a:r>
          </a:p>
          <a:p>
            <a:r>
              <a:rPr lang="de-DE" b="1" dirty="0" smtClean="0"/>
              <a:t>Sie ist sehr schön.</a:t>
            </a:r>
          </a:p>
          <a:p>
            <a:r>
              <a:rPr lang="de-DE" dirty="0" smtClean="0"/>
              <a:t>Hat sie braune Haare?</a:t>
            </a:r>
          </a:p>
          <a:p>
            <a:r>
              <a:rPr lang="de-DE" b="1" dirty="0" smtClean="0"/>
              <a:t>Nein, sie sind wie aus Gold.</a:t>
            </a:r>
          </a:p>
          <a:p>
            <a:r>
              <a:rPr lang="de-DE" dirty="0" smtClean="0"/>
              <a:t>Wo wohnt sie?</a:t>
            </a:r>
          </a:p>
          <a:p>
            <a:r>
              <a:rPr lang="de-DE" b="1" dirty="0" smtClean="0"/>
              <a:t>Sie wohnt in einem Schloss.</a:t>
            </a:r>
          </a:p>
          <a:p>
            <a:r>
              <a:rPr lang="de-DE" dirty="0" smtClean="0"/>
              <a:t>Was macht sie?</a:t>
            </a:r>
          </a:p>
          <a:p>
            <a:r>
              <a:rPr lang="de-DE" b="1" dirty="0" smtClean="0"/>
              <a:t>Sie spielt mit einem kleinen Ball aus Gold.</a:t>
            </a:r>
            <a:endParaRPr lang="sk-SK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Wer liebt die Prinzessin?</a:t>
            </a:r>
          </a:p>
          <a:p>
            <a:r>
              <a:rPr lang="de-DE" b="1" dirty="0" smtClean="0"/>
              <a:t>Der Prinz Kornelius liebt sie.</a:t>
            </a:r>
          </a:p>
          <a:p>
            <a:r>
              <a:rPr lang="de-DE" dirty="0" smtClean="0"/>
              <a:t>Was schenkt ihr Kornelius?</a:t>
            </a:r>
          </a:p>
          <a:p>
            <a:r>
              <a:rPr lang="de-DE" b="1" dirty="0" smtClean="0"/>
              <a:t>Er schenkt ihr einen Ring aus Gold.</a:t>
            </a:r>
          </a:p>
          <a:p>
            <a:r>
              <a:rPr lang="de-DE" dirty="0" smtClean="0"/>
              <a:t>Wie sind sie?</a:t>
            </a:r>
          </a:p>
          <a:p>
            <a:r>
              <a:rPr lang="de-DE" b="1" dirty="0" smtClean="0"/>
              <a:t>Sie sind glücklich zusammen. 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141240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k-SK" altLang="sk-SK" sz="4000" dirty="0" err="1" smtClean="0"/>
              <a:t>Das</a:t>
            </a:r>
            <a:r>
              <a:rPr lang="sk-SK" altLang="sk-SK" sz="4000" dirty="0" smtClean="0"/>
              <a:t> </a:t>
            </a:r>
            <a:r>
              <a:rPr lang="sk-SK" altLang="sk-SK" sz="4000" dirty="0" err="1" smtClean="0"/>
              <a:t>Gedicht</a:t>
            </a:r>
            <a:r>
              <a:rPr lang="sk-SK" altLang="sk-SK" sz="4000" dirty="0" smtClean="0"/>
              <a:t>: </a:t>
            </a:r>
            <a:r>
              <a:rPr lang="de-DE" altLang="sk-SK" sz="4000" b="1" dirty="0" smtClean="0">
                <a:solidFill>
                  <a:srgbClr val="FF0000"/>
                </a:solidFill>
              </a:rPr>
              <a:t>Herr </a:t>
            </a:r>
            <a:r>
              <a:rPr lang="de-DE" altLang="sk-SK" sz="4000" b="1" dirty="0" smtClean="0">
                <a:solidFill>
                  <a:srgbClr val="FF0000"/>
                </a:solidFill>
              </a:rPr>
              <a:t>Hans</a:t>
            </a:r>
            <a:endParaRPr lang="sk-SK" altLang="sk-SK" sz="4000" b="1" dirty="0" smtClean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sk-SK" b="1" dirty="0" smtClean="0"/>
              <a:t>Wie heißen Sie?</a:t>
            </a:r>
          </a:p>
          <a:p>
            <a:pPr eaLnBrk="1" hangingPunct="1">
              <a:lnSpc>
                <a:spcPct val="90000"/>
              </a:lnSpc>
            </a:pPr>
            <a:r>
              <a:rPr lang="de-DE" altLang="sk-SK" dirty="0" smtClean="0"/>
              <a:t>Ich heiße Hans.</a:t>
            </a:r>
          </a:p>
          <a:p>
            <a:pPr eaLnBrk="1" hangingPunct="1">
              <a:lnSpc>
                <a:spcPct val="90000"/>
              </a:lnSpc>
            </a:pPr>
            <a:r>
              <a:rPr lang="de-DE" altLang="sk-SK" b="1" dirty="0" smtClean="0"/>
              <a:t>Was wünschen Sie?</a:t>
            </a:r>
          </a:p>
          <a:p>
            <a:pPr eaLnBrk="1" hangingPunct="1">
              <a:lnSpc>
                <a:spcPct val="90000"/>
              </a:lnSpc>
            </a:pPr>
            <a:r>
              <a:rPr lang="de-DE" altLang="sk-SK" dirty="0" smtClean="0"/>
              <a:t>Ich habe einen guten Plan.</a:t>
            </a:r>
          </a:p>
          <a:p>
            <a:pPr eaLnBrk="1" hangingPunct="1">
              <a:lnSpc>
                <a:spcPct val="90000"/>
              </a:lnSpc>
            </a:pPr>
            <a:r>
              <a:rPr lang="de-DE" altLang="sk-SK" dirty="0" smtClean="0"/>
              <a:t>Ich möchte nach England fliegen.</a:t>
            </a:r>
          </a:p>
          <a:p>
            <a:pPr eaLnBrk="1" hangingPunct="1">
              <a:lnSpc>
                <a:spcPct val="90000"/>
              </a:lnSpc>
            </a:pPr>
            <a:r>
              <a:rPr lang="de-DE" altLang="sk-SK" dirty="0" smtClean="0"/>
              <a:t>Ich möchte Hockey spielen.</a:t>
            </a:r>
          </a:p>
          <a:p>
            <a:pPr eaLnBrk="1" hangingPunct="1">
              <a:lnSpc>
                <a:spcPct val="90000"/>
              </a:lnSpc>
            </a:pPr>
            <a:r>
              <a:rPr lang="de-DE" altLang="sk-SK" dirty="0" smtClean="0"/>
              <a:t>              … Slowakisch lernen.</a:t>
            </a:r>
          </a:p>
          <a:p>
            <a:pPr eaLnBrk="1" hangingPunct="1">
              <a:lnSpc>
                <a:spcPct val="90000"/>
              </a:lnSpc>
            </a:pPr>
            <a:r>
              <a:rPr lang="de-DE" altLang="sk-SK" dirty="0" smtClean="0"/>
              <a:t>              … Spaghetti kochen.</a:t>
            </a:r>
          </a:p>
          <a:p>
            <a:pPr eaLnBrk="1" hangingPunct="1">
              <a:lnSpc>
                <a:spcPct val="90000"/>
              </a:lnSpc>
            </a:pPr>
            <a:r>
              <a:rPr lang="de-DE" altLang="sk-SK" dirty="0" smtClean="0"/>
              <a:t>              … Gitarre spielen.</a:t>
            </a:r>
          </a:p>
          <a:p>
            <a:pPr eaLnBrk="1" hangingPunct="1">
              <a:lnSpc>
                <a:spcPct val="90000"/>
              </a:lnSpc>
            </a:pPr>
            <a:r>
              <a:rPr lang="de-DE" altLang="sk-SK" dirty="0" smtClean="0"/>
              <a:t>              … Hip-Hop tanzen.</a:t>
            </a:r>
            <a:endParaRPr lang="sk-SK" altLang="sk-SK" dirty="0" smtClean="0"/>
          </a:p>
        </p:txBody>
      </p:sp>
    </p:spTree>
    <p:extLst>
      <p:ext uri="{BB962C8B-B14F-4D97-AF65-F5344CB8AC3E}">
        <p14:creationId xmlns:p14="http://schemas.microsoft.com/office/powerpoint/2010/main" val="191714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279</Words>
  <Application>Microsoft Office PowerPoint</Application>
  <PresentationFormat>Předvádění na obrazovce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Märchen</vt:lpstr>
      <vt:lpstr>Die Prinzessin Elisabeth  </vt:lpstr>
      <vt:lpstr>Wortschatz</vt:lpstr>
      <vt:lpstr>Fragen zum Text</vt:lpstr>
      <vt:lpstr>Das Gedicht: Herr Hans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Märchen</dc:title>
  <dc:creator>Janka</dc:creator>
  <cp:lastModifiedBy>Janka</cp:lastModifiedBy>
  <cp:revision>3</cp:revision>
  <dcterms:created xsi:type="dcterms:W3CDTF">2020-05-18T15:18:08Z</dcterms:created>
  <dcterms:modified xsi:type="dcterms:W3CDTF">2020-05-18T15:45:02Z</dcterms:modified>
</cp:coreProperties>
</file>