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2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38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2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8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3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444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49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574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3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6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5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26DF-A222-4D1C-AC8F-D160556A0E05}" type="datetimeFigureOut">
              <a:rPr lang="sk-SK" smtClean="0"/>
              <a:t>27.10.2015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D31F-71E7-4568-9729-2C07EA952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7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/>
              <a:t>Wortschatz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Jiner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Berlin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Video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das Fest, das Kinderfest</a:t>
            </a:r>
            <a:br>
              <a:rPr lang="de-DE" b="1" dirty="0" smtClean="0"/>
            </a:br>
            <a:r>
              <a:rPr lang="de-DE" b="1" dirty="0" smtClean="0"/>
              <a:t>die Feste</a:t>
            </a:r>
            <a:endParaRPr lang="sk-SK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662937" cy="237631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749241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5" y="4149080"/>
            <a:ext cx="45053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schaffen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Der </a:t>
            </a:r>
            <a:r>
              <a:rPr lang="sk-SK" dirty="0" err="1" smtClean="0"/>
              <a:t>Vogel</a:t>
            </a:r>
            <a:r>
              <a:rPr lang="sk-SK" dirty="0" smtClean="0"/>
              <a:t> </a:t>
            </a:r>
            <a:r>
              <a:rPr lang="sk-SK" dirty="0" err="1" smtClean="0"/>
              <a:t>kann</a:t>
            </a:r>
            <a:r>
              <a:rPr lang="sk-SK" dirty="0" smtClean="0"/>
              <a:t> </a:t>
            </a:r>
            <a:r>
              <a:rPr lang="sk-SK" dirty="0" err="1" smtClean="0"/>
              <a:t>fliegen</a:t>
            </a:r>
            <a:r>
              <a:rPr lang="sk-SK" dirty="0" smtClean="0"/>
              <a:t>. </a:t>
            </a:r>
          </a:p>
          <a:p>
            <a:r>
              <a:rPr lang="sk-SK" dirty="0" smtClean="0"/>
              <a:t>Ich (der </a:t>
            </a:r>
            <a:r>
              <a:rPr lang="sk-SK" dirty="0" err="1" smtClean="0"/>
              <a:t>Mensch</a:t>
            </a:r>
            <a:r>
              <a:rPr lang="sk-SK" dirty="0" smtClean="0"/>
              <a:t>) </a:t>
            </a:r>
            <a:r>
              <a:rPr lang="sk-SK" dirty="0" err="1" smtClean="0"/>
              <a:t>schaffe</a:t>
            </a: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nicht</a:t>
            </a:r>
            <a:r>
              <a:rPr lang="sk-SK" dirty="0"/>
              <a:t>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2351314" cy="17660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2966628" cy="19777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17" y="4766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de-DE" sz="4800" b="1" dirty="0" smtClean="0"/>
              <a:t>			das Glück</a:t>
            </a:r>
            <a:br>
              <a:rPr lang="de-DE" sz="4800" b="1" dirty="0" smtClean="0"/>
            </a:br>
            <a:r>
              <a:rPr lang="de-DE" sz="4800" b="1" dirty="0" smtClean="0"/>
              <a:t>			</a:t>
            </a:r>
            <a:r>
              <a:rPr lang="sk-SK" sz="4800" b="1" dirty="0" err="1" smtClean="0"/>
              <a:t>gl</a:t>
            </a:r>
            <a:r>
              <a:rPr lang="de-DE" sz="4800" b="1" dirty="0" err="1" smtClean="0"/>
              <a:t>ücklich</a:t>
            </a:r>
            <a:endParaRPr lang="sk-SK" sz="4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1781175" cy="25717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23096"/>
            <a:ext cx="1963936" cy="1963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2143125" cy="21431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6859" y="554082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</a:t>
            </a:r>
            <a:r>
              <a:rPr lang="de-DE" sz="3200" dirty="0" smtClean="0"/>
              <a:t>as Kleeblatt</a:t>
            </a:r>
            <a:endParaRPr lang="sk-SK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9792" y="494099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</a:t>
            </a:r>
            <a:r>
              <a:rPr lang="de-DE" sz="2400" dirty="0" smtClean="0"/>
              <a:t>er</a:t>
            </a:r>
            <a:r>
              <a:rPr lang="de-DE" dirty="0" smtClean="0"/>
              <a:t> </a:t>
            </a:r>
            <a:r>
              <a:rPr lang="de-DE" sz="2400" dirty="0" smtClean="0"/>
              <a:t>Schornsteinfeger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44208" y="551723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</a:t>
            </a:r>
            <a:r>
              <a:rPr lang="de-DE" sz="3200" dirty="0" smtClean="0"/>
              <a:t>as</a:t>
            </a:r>
            <a:r>
              <a:rPr lang="de-DE" dirty="0" smtClean="0"/>
              <a:t> </a:t>
            </a:r>
            <a:r>
              <a:rPr lang="de-DE" sz="3200" dirty="0" smtClean="0"/>
              <a:t>Ferkel</a:t>
            </a:r>
            <a:endParaRPr lang="sk-SK" sz="3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030"/>
            <a:ext cx="2466975" cy="18478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70289" y="2388314"/>
            <a:ext cx="281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</a:t>
            </a:r>
            <a:r>
              <a:rPr lang="de-DE" sz="3200" dirty="0" smtClean="0"/>
              <a:t>er</a:t>
            </a:r>
            <a:r>
              <a:rPr lang="de-DE" dirty="0" smtClean="0"/>
              <a:t> </a:t>
            </a:r>
            <a:r>
              <a:rPr lang="de-DE" sz="3200" dirty="0" smtClean="0"/>
              <a:t>Hufeisen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9830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98178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Toleranz gegenüber den Menschen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 smtClean="0">
                <a:solidFill>
                  <a:schemeClr val="tx2"/>
                </a:solidFill>
              </a:rPr>
              <a:t>den </a:t>
            </a:r>
            <a:r>
              <a:rPr lang="de-DE" dirty="0" smtClean="0"/>
              <a:t>Touristen</a:t>
            </a:r>
          </a:p>
          <a:p>
            <a:pPr marL="0" indent="0">
              <a:buNone/>
            </a:pPr>
            <a:r>
              <a:rPr lang="de-DE" b="1" u="sng" dirty="0">
                <a:solidFill>
                  <a:schemeClr val="tx2"/>
                </a:solidFill>
              </a:rPr>
              <a:t>t</a:t>
            </a:r>
            <a:r>
              <a:rPr lang="de-DE" b="1" u="sng" dirty="0" smtClean="0">
                <a:solidFill>
                  <a:schemeClr val="tx2"/>
                </a:solidFill>
              </a:rPr>
              <a:t>olerant gegenüber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tx2"/>
                </a:solidFill>
              </a:rPr>
              <a:t>d</a:t>
            </a:r>
            <a:r>
              <a:rPr lang="de-DE" dirty="0" smtClean="0">
                <a:solidFill>
                  <a:schemeClr val="tx2"/>
                </a:solidFill>
              </a:rPr>
              <a:t>en </a:t>
            </a:r>
            <a:r>
              <a:rPr lang="de-DE" dirty="0" smtClean="0"/>
              <a:t>Studenten</a:t>
            </a:r>
            <a:r>
              <a:rPr lang="de-DE" dirty="0"/>
              <a:t>	 </a:t>
            </a:r>
            <a:r>
              <a:rPr lang="de-DE" dirty="0" smtClean="0"/>
              <a:t>     </a:t>
            </a:r>
            <a:r>
              <a:rPr lang="de-DE" dirty="0" smtClean="0">
                <a:solidFill>
                  <a:schemeClr val="tx2"/>
                </a:solidFill>
              </a:rPr>
              <a:t>den</a:t>
            </a:r>
            <a:r>
              <a:rPr lang="de-DE" dirty="0" smtClean="0"/>
              <a:t> Arbeiter</a:t>
            </a:r>
            <a:r>
              <a:rPr lang="de-DE" dirty="0" smtClean="0">
                <a:solidFill>
                  <a:schemeClr val="tx2"/>
                </a:solidFill>
              </a:rPr>
              <a:t>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chemeClr val="tx2"/>
                </a:solidFill>
              </a:rPr>
              <a:t>den </a:t>
            </a:r>
            <a:r>
              <a:rPr lang="de-DE" dirty="0" smtClean="0"/>
              <a:t>Flüchtlinge</a:t>
            </a:r>
            <a:r>
              <a:rPr lang="de-DE" dirty="0" smtClean="0">
                <a:solidFill>
                  <a:schemeClr val="tx2"/>
                </a:solidFill>
              </a:rPr>
              <a:t>n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4653136"/>
            <a:ext cx="2638425" cy="1733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486025" cy="1838325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1691680" y="1868452"/>
            <a:ext cx="576064" cy="40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504459" y="2713974"/>
            <a:ext cx="483365" cy="1122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67462" y="263025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445024" y="2630252"/>
            <a:ext cx="815516" cy="16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vor</a:t>
            </a:r>
            <a:endParaRPr lang="sk-SK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dirty="0"/>
              <a:t>v</a:t>
            </a:r>
            <a:r>
              <a:rPr lang="sk-SK" sz="4000" dirty="0" smtClean="0"/>
              <a:t>or 11 </a:t>
            </a:r>
            <a:r>
              <a:rPr lang="sk-SK" sz="4000" dirty="0" err="1" smtClean="0"/>
              <a:t>Monaten</a:t>
            </a:r>
            <a:endParaRPr lang="sk-SK" sz="4000" dirty="0" smtClean="0"/>
          </a:p>
          <a:p>
            <a:r>
              <a:rPr lang="sk-SK" sz="4000" dirty="0"/>
              <a:t>v</a:t>
            </a:r>
            <a:r>
              <a:rPr lang="sk-SK" sz="4000" dirty="0" smtClean="0"/>
              <a:t>or 3 </a:t>
            </a:r>
            <a:r>
              <a:rPr lang="sk-SK" sz="4000" dirty="0" err="1" smtClean="0"/>
              <a:t>Jahren</a:t>
            </a:r>
            <a:endParaRPr lang="sk-SK" sz="4000" dirty="0" smtClean="0"/>
          </a:p>
          <a:p>
            <a:r>
              <a:rPr lang="sk-SK" sz="4000" dirty="0"/>
              <a:t>v</a:t>
            </a:r>
            <a:r>
              <a:rPr lang="sk-SK" sz="4000" dirty="0" smtClean="0"/>
              <a:t>or </a:t>
            </a:r>
          </a:p>
          <a:p>
            <a:r>
              <a:rPr lang="sk-SK" sz="4000" dirty="0" smtClean="0"/>
              <a:t>vor </a:t>
            </a:r>
            <a:r>
              <a:rPr lang="sk-SK" sz="4000" dirty="0" err="1" smtClean="0"/>
              <a:t>dem</a:t>
            </a:r>
            <a:r>
              <a:rPr lang="sk-SK" sz="4000" dirty="0" smtClean="0"/>
              <a:t> </a:t>
            </a:r>
            <a:r>
              <a:rPr lang="sk-SK" sz="4000" dirty="0" err="1" smtClean="0"/>
              <a:t>Haus</a:t>
            </a:r>
            <a:endParaRPr lang="sk-SK" sz="4000" dirty="0" smtClean="0"/>
          </a:p>
          <a:p>
            <a:r>
              <a:rPr lang="sk-SK" sz="4000" dirty="0"/>
              <a:t>v</a:t>
            </a:r>
            <a:r>
              <a:rPr lang="sk-SK" sz="4000" dirty="0" smtClean="0"/>
              <a:t>or der </a:t>
            </a:r>
            <a:r>
              <a:rPr lang="sk-SK" sz="4000" dirty="0" err="1" smtClean="0"/>
              <a:t>Schule</a:t>
            </a:r>
            <a:endParaRPr lang="sk-SK" sz="4000" dirty="0" smtClean="0"/>
          </a:p>
          <a:p>
            <a:r>
              <a:rPr lang="sk-SK" sz="4000" dirty="0"/>
              <a:t>v</a:t>
            </a:r>
            <a:r>
              <a:rPr lang="sk-SK" sz="4000" dirty="0" smtClean="0"/>
              <a:t>or der </a:t>
            </a:r>
            <a:r>
              <a:rPr lang="sk-SK" sz="4000" dirty="0" err="1" smtClean="0"/>
              <a:t>Tafel</a:t>
            </a:r>
            <a:endParaRPr lang="sk-SK" sz="4000" dirty="0" smtClean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1711457" cy="1283593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1763688" y="3429000"/>
            <a:ext cx="230425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54397"/>
            <a:ext cx="2793651" cy="39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</a:t>
            </a:r>
            <a:r>
              <a:rPr lang="sk-SK" b="1" dirty="0" smtClean="0"/>
              <a:t>on....nach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v</a:t>
            </a:r>
            <a:r>
              <a:rPr lang="sk-SK" sz="3600" dirty="0" err="1" smtClean="0"/>
              <a:t>om</a:t>
            </a:r>
            <a:r>
              <a:rPr lang="sk-SK" sz="3600" dirty="0" smtClean="0"/>
              <a:t> </a:t>
            </a:r>
            <a:r>
              <a:rPr lang="sk-SK" sz="3600" dirty="0" err="1" smtClean="0"/>
              <a:t>Iran</a:t>
            </a:r>
            <a:r>
              <a:rPr lang="sk-SK" sz="3600" dirty="0" smtClean="0"/>
              <a:t> nach </a:t>
            </a:r>
            <a:r>
              <a:rPr lang="sk-SK" sz="3600" dirty="0" err="1" smtClean="0"/>
              <a:t>Berlin</a:t>
            </a:r>
            <a:endParaRPr lang="sk-SK" sz="3600" dirty="0" smtClean="0"/>
          </a:p>
          <a:p>
            <a:endParaRPr lang="sk-SK" sz="3600" dirty="0"/>
          </a:p>
          <a:p>
            <a:endParaRPr lang="sk-SK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729136" cy="3429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390986" cy="2930277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 flipV="1">
            <a:off x="2843808" y="3501008"/>
            <a:ext cx="3816424" cy="9610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</a:t>
            </a:r>
            <a:r>
              <a:rPr lang="sk-SK" dirty="0" smtClean="0"/>
              <a:t>er </a:t>
            </a:r>
            <a:r>
              <a:rPr lang="sk-SK" dirty="0" err="1" smtClean="0"/>
              <a:t>Monat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Monate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Januar</a:t>
            </a:r>
            <a:r>
              <a:rPr lang="sk-SK" dirty="0" smtClean="0"/>
              <a:t>, </a:t>
            </a:r>
            <a:r>
              <a:rPr lang="sk-SK" dirty="0" err="1" smtClean="0"/>
              <a:t>Februar</a:t>
            </a:r>
            <a:r>
              <a:rPr lang="sk-SK" dirty="0" smtClean="0"/>
              <a:t>, </a:t>
            </a:r>
            <a:r>
              <a:rPr lang="sk-SK" dirty="0" err="1" smtClean="0"/>
              <a:t>März</a:t>
            </a:r>
            <a:r>
              <a:rPr lang="sk-SK" dirty="0" smtClean="0"/>
              <a:t>, </a:t>
            </a:r>
            <a:r>
              <a:rPr lang="sk-SK" dirty="0" err="1" smtClean="0"/>
              <a:t>April</a:t>
            </a:r>
            <a:r>
              <a:rPr lang="sk-SK" dirty="0" smtClean="0"/>
              <a:t>, .....</a:t>
            </a:r>
          </a:p>
          <a:p>
            <a:endParaRPr lang="sk-SK" dirty="0"/>
          </a:p>
          <a:p>
            <a:r>
              <a:rPr lang="sk-SK" dirty="0" err="1" smtClean="0"/>
              <a:t>Er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4 </a:t>
            </a:r>
            <a:r>
              <a:rPr lang="sk-SK" dirty="0" err="1" smtClean="0"/>
              <a:t>Monate</a:t>
            </a:r>
            <a:r>
              <a:rPr lang="sk-SK" dirty="0" smtClean="0"/>
              <a:t> alt.</a:t>
            </a:r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de-DE" b="1" dirty="0" err="1"/>
              <a:t>f</a:t>
            </a:r>
            <a:r>
              <a:rPr lang="sk-SK" b="1" dirty="0" err="1" smtClean="0"/>
              <a:t>liehen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der </a:t>
            </a:r>
            <a:r>
              <a:rPr lang="sk-SK" b="1" dirty="0" err="1" smtClean="0"/>
              <a:t>Fl</a:t>
            </a:r>
            <a:r>
              <a:rPr lang="de-DE" b="1" dirty="0" smtClean="0"/>
              <a:t>ü</a:t>
            </a:r>
            <a:r>
              <a:rPr lang="sk-SK" b="1" dirty="0" err="1" smtClean="0"/>
              <a:t>chtling</a:t>
            </a:r>
            <a:r>
              <a:rPr lang="sk-SK" b="1" dirty="0" smtClean="0"/>
              <a:t>, </a:t>
            </a:r>
            <a:r>
              <a:rPr lang="sk-SK" b="1" dirty="0" err="1" smtClean="0"/>
              <a:t>die</a:t>
            </a:r>
            <a:r>
              <a:rPr lang="sk-SK" b="1" dirty="0" smtClean="0"/>
              <a:t> </a:t>
            </a:r>
            <a:r>
              <a:rPr lang="sk-SK" b="1" dirty="0" err="1" smtClean="0"/>
              <a:t>Fl</a:t>
            </a:r>
            <a:r>
              <a:rPr lang="de-DE" b="1" dirty="0" smtClean="0"/>
              <a:t>ü</a:t>
            </a:r>
            <a:r>
              <a:rPr lang="sk-SK" b="1" dirty="0" err="1" smtClean="0"/>
              <a:t>chtlinge</a:t>
            </a:r>
            <a:endParaRPr lang="sk-SK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20" y="2475557"/>
            <a:ext cx="3496958" cy="240012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5" y="2924944"/>
            <a:ext cx="4066995" cy="30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versuchen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sz="4000" dirty="0" err="1"/>
              <a:t>s</a:t>
            </a:r>
            <a:r>
              <a:rPr lang="sk-SK" sz="4000" dirty="0" err="1" smtClean="0"/>
              <a:t>uchen</a:t>
            </a:r>
            <a:r>
              <a:rPr lang="sk-SK" sz="4000" dirty="0" smtClean="0"/>
              <a:t> – </a:t>
            </a:r>
            <a:r>
              <a:rPr lang="sk-SK" sz="4000" dirty="0" err="1" smtClean="0"/>
              <a:t>hladať</a:t>
            </a:r>
            <a:endParaRPr lang="sk-SK" sz="4000" dirty="0" smtClean="0"/>
          </a:p>
          <a:p>
            <a:r>
              <a:rPr lang="sk-SK" sz="4000" dirty="0" err="1"/>
              <a:t>v</a:t>
            </a:r>
            <a:r>
              <a:rPr lang="sk-SK" sz="4000" dirty="0" err="1" smtClean="0"/>
              <a:t>ersuchen</a:t>
            </a:r>
            <a:r>
              <a:rPr lang="sk-SK" sz="4000" dirty="0" smtClean="0"/>
              <a:t> – pokúsiť sa</a:t>
            </a:r>
          </a:p>
          <a:p>
            <a:r>
              <a:rPr lang="sk-SK" sz="4000" dirty="0" smtClean="0"/>
              <a:t>Ich </a:t>
            </a:r>
            <a:r>
              <a:rPr lang="sk-SK" sz="4000" b="1" dirty="0" err="1" smtClean="0"/>
              <a:t>versuche</a:t>
            </a:r>
            <a:r>
              <a:rPr lang="sk-SK" sz="4000" dirty="0" smtClean="0"/>
              <a:t> </a:t>
            </a:r>
            <a:r>
              <a:rPr lang="sk-SK" sz="4000" dirty="0" err="1" smtClean="0"/>
              <a:t>Deutsch</a:t>
            </a:r>
            <a:r>
              <a:rPr lang="sk-SK" sz="4000" dirty="0" smtClean="0"/>
              <a:t> </a:t>
            </a:r>
            <a:r>
              <a:rPr lang="sk-SK" sz="4000" dirty="0" err="1" smtClean="0"/>
              <a:t>zu</a:t>
            </a:r>
            <a:r>
              <a:rPr lang="sk-SK" sz="4000" dirty="0" smtClean="0"/>
              <a:t> </a:t>
            </a:r>
            <a:r>
              <a:rPr lang="sk-SK" sz="4000" dirty="0" err="1" smtClean="0"/>
              <a:t>lernen</a:t>
            </a:r>
            <a:r>
              <a:rPr lang="sk-SK" sz="4000" dirty="0" smtClean="0"/>
              <a:t>.</a:t>
            </a:r>
          </a:p>
          <a:p>
            <a:pPr marL="0" indent="0">
              <a:buNone/>
            </a:pP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8207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b="1" dirty="0" smtClean="0"/>
              <a:t>er Unterricht</a:t>
            </a:r>
            <a:endParaRPr lang="sk-SK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2481"/>
            <a:ext cx="6096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2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d</a:t>
            </a:r>
            <a:r>
              <a:rPr lang="sk-SK" dirty="0" err="1" smtClean="0"/>
              <a:t>ie</a:t>
            </a:r>
            <a:r>
              <a:rPr lang="sk-SK" dirty="0" smtClean="0"/>
              <a:t> </a:t>
            </a:r>
            <a:r>
              <a:rPr lang="sk-SK" dirty="0" err="1" smtClean="0"/>
              <a:t>Nachhilfe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Nachhilfe</a:t>
            </a:r>
            <a:r>
              <a:rPr lang="de-DE" dirty="0" smtClean="0"/>
              <a:t>stunden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3305"/>
            <a:ext cx="1944216" cy="1957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253305"/>
            <a:ext cx="3736061" cy="28237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8" y="4509120"/>
            <a:ext cx="3757600" cy="21042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59" y="393305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</Words>
  <Application>Microsoft Office PowerPoint</Application>
  <PresentationFormat>Předvádění na obrazovce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Wortschatz</vt:lpstr>
      <vt:lpstr>Toleranz gegenüber den Menschen</vt:lpstr>
      <vt:lpstr>vor</vt:lpstr>
      <vt:lpstr>von....nach</vt:lpstr>
      <vt:lpstr>der Monat, die Monate</vt:lpstr>
      <vt:lpstr>fliehen der Flüchtling, die Flüchtlinge</vt:lpstr>
      <vt:lpstr>versuchen</vt:lpstr>
      <vt:lpstr>der Unterricht</vt:lpstr>
      <vt:lpstr>die Nachhilfe, die Nachhilfestunden</vt:lpstr>
      <vt:lpstr>das Fest, das Kinderfest die Feste</vt:lpstr>
      <vt:lpstr>schaffen</vt:lpstr>
      <vt:lpstr>   das Glück    glücklich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Wortschatz</dc:title>
  <dc:creator>Janka</dc:creator>
  <cp:lastModifiedBy>Janka</cp:lastModifiedBy>
  <cp:revision>9</cp:revision>
  <dcterms:created xsi:type="dcterms:W3CDTF">2015-10-25T17:20:15Z</dcterms:created>
  <dcterms:modified xsi:type="dcterms:W3CDTF">2015-10-27T13:04:25Z</dcterms:modified>
</cp:coreProperties>
</file>