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57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5FB6B92-5F42-4510-A58F-251DF7CB751B}">
          <p14:sldIdLst>
            <p14:sldId id="256"/>
            <p14:sldId id="263"/>
            <p14:sldId id="260"/>
            <p14:sldId id="264"/>
            <p14:sldId id="257"/>
            <p14:sldId id="258"/>
            <p14:sldId id="259"/>
          </p14:sldIdLst>
        </p14:section>
        <p14:section name="Oddíl bez názvu" id="{791C084D-CF17-4F23-A018-36961C612DCD}">
          <p14:sldIdLst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7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348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458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54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03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2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52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785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17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4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07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F19B-E952-4467-9681-CAD4793FA567}" type="datetimeFigureOut">
              <a:rPr lang="sk-SK" smtClean="0"/>
              <a:t>29.2.2016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66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solidFill>
                  <a:srgbClr val="C00000"/>
                </a:solidFill>
              </a:rPr>
              <a:t>Wo</a:t>
            </a:r>
            <a:r>
              <a:rPr lang="sk-SK" sz="5400" dirty="0" smtClean="0">
                <a:solidFill>
                  <a:srgbClr val="C00000"/>
                </a:solidFill>
              </a:rPr>
              <a:t> </a:t>
            </a:r>
            <a:r>
              <a:rPr lang="sk-SK" sz="5400" dirty="0" err="1" smtClean="0">
                <a:solidFill>
                  <a:srgbClr val="C00000"/>
                </a:solidFill>
              </a:rPr>
              <a:t>bist</a:t>
            </a:r>
            <a:r>
              <a:rPr lang="sk-SK" sz="5400" dirty="0" smtClean="0">
                <a:solidFill>
                  <a:srgbClr val="C00000"/>
                </a:solidFill>
              </a:rPr>
              <a:t>/</a:t>
            </a:r>
            <a:r>
              <a:rPr lang="sk-SK" sz="5400" dirty="0" err="1" smtClean="0">
                <a:solidFill>
                  <a:srgbClr val="C00000"/>
                </a:solidFill>
              </a:rPr>
              <a:t>warst</a:t>
            </a:r>
            <a:r>
              <a:rPr lang="sk-SK" sz="5400" dirty="0" smtClean="0">
                <a:solidFill>
                  <a:srgbClr val="C00000"/>
                </a:solidFill>
              </a:rPr>
              <a:t> </a:t>
            </a:r>
            <a:r>
              <a:rPr lang="sk-SK" sz="5400" dirty="0" err="1" smtClean="0">
                <a:solidFill>
                  <a:srgbClr val="C00000"/>
                </a:solidFill>
              </a:rPr>
              <a:t>du</a:t>
            </a:r>
            <a:r>
              <a:rPr lang="sk-SK" sz="5400" dirty="0" smtClean="0">
                <a:solidFill>
                  <a:srgbClr val="C00000"/>
                </a:solidFill>
              </a:rPr>
              <a:t>?</a:t>
            </a:r>
            <a:endParaRPr lang="sk-SK" sz="54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solidFill>
                  <a:schemeClr val="accent6">
                    <a:lumMod val="75000"/>
                  </a:schemeClr>
                </a:solidFill>
              </a:rPr>
              <a:t>Dativ</a:t>
            </a:r>
            <a:endParaRPr lang="sk-SK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268" y="116632"/>
            <a:ext cx="8488220" cy="1143000"/>
          </a:xfrm>
        </p:spPr>
        <p:txBody>
          <a:bodyPr>
            <a:normAutofit/>
          </a:bodyPr>
          <a:lstStyle/>
          <a:p>
            <a:r>
              <a:rPr lang="sk-SK" sz="3200" dirty="0" err="1" smtClean="0">
                <a:solidFill>
                  <a:srgbClr val="00B050"/>
                </a:solidFill>
              </a:rPr>
              <a:t>Wo</a:t>
            </a:r>
            <a:r>
              <a:rPr lang="sk-SK" sz="3200" dirty="0" smtClean="0">
                <a:solidFill>
                  <a:srgbClr val="00B050"/>
                </a:solidFill>
              </a:rPr>
              <a:t> </a:t>
            </a:r>
            <a:r>
              <a:rPr lang="sk-SK" sz="3200" dirty="0" err="1" smtClean="0">
                <a:solidFill>
                  <a:srgbClr val="00B050"/>
                </a:solidFill>
              </a:rPr>
              <a:t>war</a:t>
            </a:r>
            <a:r>
              <a:rPr lang="sk-SK" sz="3200" dirty="0" smtClean="0">
                <a:solidFill>
                  <a:srgbClr val="00B050"/>
                </a:solidFill>
              </a:rPr>
              <a:t> Andrea am </a:t>
            </a:r>
            <a:r>
              <a:rPr lang="sk-SK" sz="3200" dirty="0" err="1" smtClean="0">
                <a:solidFill>
                  <a:srgbClr val="00B050"/>
                </a:solidFill>
              </a:rPr>
              <a:t>Freitag</a:t>
            </a:r>
            <a:r>
              <a:rPr lang="sk-SK" sz="3200" dirty="0" smtClean="0">
                <a:solidFill>
                  <a:srgbClr val="00B050"/>
                </a:solidFill>
              </a:rPr>
              <a:t>?</a:t>
            </a:r>
            <a:endParaRPr lang="sk-SK" sz="3200" dirty="0">
              <a:solidFill>
                <a:srgbClr val="00B05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84" y="1058251"/>
            <a:ext cx="4500360" cy="252520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1903"/>
            <a:ext cx="3780420" cy="25202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11103"/>
            <a:ext cx="3787306" cy="2520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25977"/>
            <a:ext cx="3358018" cy="209053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45022" y="3068960"/>
            <a:ext cx="3306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FF00"/>
                </a:solidFill>
              </a:rPr>
              <a:t>a</a:t>
            </a:r>
            <a:r>
              <a:rPr lang="sk-SK" sz="2800" dirty="0" smtClean="0">
                <a:solidFill>
                  <a:srgbClr val="FFFF00"/>
                </a:solidFill>
              </a:rPr>
              <a:t>m </a:t>
            </a:r>
            <a:r>
              <a:rPr lang="sk-SK" sz="2800" dirty="0" err="1" smtClean="0">
                <a:solidFill>
                  <a:srgbClr val="FFFF00"/>
                </a:solidFill>
              </a:rPr>
              <a:t>Freitagvormittag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932040" y="3115126"/>
            <a:ext cx="3367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>
                <a:solidFill>
                  <a:srgbClr val="FFFF00"/>
                </a:solidFill>
              </a:rPr>
              <a:t>am </a:t>
            </a:r>
            <a:r>
              <a:rPr lang="sk-SK" sz="2800" dirty="0" err="1" smtClean="0">
                <a:solidFill>
                  <a:srgbClr val="FFFF00"/>
                </a:solidFill>
              </a:rPr>
              <a:t>Freitagnachmittag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45023" y="6031842"/>
            <a:ext cx="2635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>
                <a:solidFill>
                  <a:srgbClr val="FFFF00"/>
                </a:solidFill>
              </a:rPr>
              <a:t>am </a:t>
            </a:r>
            <a:r>
              <a:rPr lang="sk-SK" sz="2800" dirty="0" err="1" smtClean="0">
                <a:solidFill>
                  <a:srgbClr val="FFFF00"/>
                </a:solidFill>
              </a:rPr>
              <a:t>Freitagabend</a:t>
            </a:r>
            <a:endParaRPr lang="sk-SK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C3300"/>
                </a:solidFill>
              </a:rPr>
              <a:t>sein</a:t>
            </a:r>
            <a:r>
              <a:rPr lang="sk-SK" dirty="0" smtClean="0">
                <a:solidFill>
                  <a:srgbClr val="CC3300"/>
                </a:solidFill>
              </a:rPr>
              <a:t> - byť</a:t>
            </a:r>
            <a:endParaRPr lang="sk-SK" dirty="0">
              <a:solidFill>
                <a:srgbClr val="CC33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i</a:t>
            </a:r>
            <a:r>
              <a:rPr lang="sk-SK" sz="3600" dirty="0" smtClean="0"/>
              <a:t>ch   </a:t>
            </a:r>
            <a:r>
              <a:rPr lang="sk-SK" sz="3600" dirty="0" err="1" smtClean="0"/>
              <a:t>bin</a:t>
            </a:r>
            <a:endParaRPr lang="sk-SK" sz="3600" dirty="0" smtClean="0"/>
          </a:p>
          <a:p>
            <a:r>
              <a:rPr lang="sk-SK" sz="3600" dirty="0" err="1"/>
              <a:t>d</a:t>
            </a:r>
            <a:r>
              <a:rPr lang="sk-SK" sz="3600" dirty="0" err="1" smtClean="0"/>
              <a:t>u</a:t>
            </a:r>
            <a:r>
              <a:rPr lang="sk-SK" sz="3600" dirty="0" smtClean="0"/>
              <a:t>   </a:t>
            </a:r>
            <a:r>
              <a:rPr lang="sk-SK" sz="3600" dirty="0" err="1" smtClean="0"/>
              <a:t>bi</a:t>
            </a:r>
            <a:r>
              <a:rPr lang="sk-SK" sz="3600" dirty="0" err="1" smtClean="0">
                <a:solidFill>
                  <a:srgbClr val="00B050"/>
                </a:solidFill>
              </a:rPr>
              <a:t>st</a:t>
            </a:r>
            <a:endParaRPr lang="sk-SK" sz="3600" dirty="0" smtClean="0"/>
          </a:p>
          <a:p>
            <a:r>
              <a:rPr lang="sk-SK" sz="3600" dirty="0" err="1"/>
              <a:t>e</a:t>
            </a:r>
            <a:r>
              <a:rPr lang="sk-SK" sz="3600" dirty="0" err="1" smtClean="0"/>
              <a:t>r</a:t>
            </a:r>
            <a:endParaRPr lang="sk-SK" sz="3600" dirty="0" smtClean="0"/>
          </a:p>
          <a:p>
            <a:r>
              <a:rPr lang="sk-SK" sz="3600" dirty="0" err="1"/>
              <a:t>s</a:t>
            </a:r>
            <a:r>
              <a:rPr lang="sk-SK" sz="3600" dirty="0" err="1" smtClean="0"/>
              <a:t>ie</a:t>
            </a:r>
            <a:r>
              <a:rPr lang="sk-SK" sz="3600" dirty="0" smtClean="0"/>
              <a:t>   </a:t>
            </a:r>
            <a:r>
              <a:rPr lang="sk-SK" sz="3600" dirty="0" err="1" smtClean="0"/>
              <a:t>is</a:t>
            </a:r>
            <a:r>
              <a:rPr lang="sk-SK" sz="3600" dirty="0" err="1" smtClean="0">
                <a:solidFill>
                  <a:srgbClr val="00B050"/>
                </a:solidFill>
              </a:rPr>
              <a:t>t</a:t>
            </a:r>
            <a:endParaRPr lang="sk-SK" sz="3600" dirty="0" smtClean="0"/>
          </a:p>
          <a:p>
            <a:r>
              <a:rPr lang="sk-SK" sz="3600" dirty="0" smtClean="0"/>
              <a:t>es</a:t>
            </a:r>
            <a:endParaRPr lang="sk-SK" sz="3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3600" dirty="0" err="1"/>
              <a:t>w</a:t>
            </a:r>
            <a:r>
              <a:rPr lang="sk-SK" sz="3600" dirty="0" err="1" smtClean="0"/>
              <a:t>ir</a:t>
            </a:r>
            <a:r>
              <a:rPr lang="sk-SK" sz="3600" dirty="0" smtClean="0"/>
              <a:t>   </a:t>
            </a:r>
            <a:r>
              <a:rPr lang="sk-SK" sz="3600" dirty="0" err="1" smtClean="0"/>
              <a:t>sind</a:t>
            </a:r>
            <a:endParaRPr lang="sk-SK" sz="3600" dirty="0" smtClean="0"/>
          </a:p>
          <a:p>
            <a:r>
              <a:rPr lang="sk-SK" sz="3600" dirty="0" err="1" smtClean="0"/>
              <a:t>ihr</a:t>
            </a:r>
            <a:r>
              <a:rPr lang="sk-SK" sz="3600" dirty="0" smtClean="0"/>
              <a:t>    </a:t>
            </a:r>
            <a:r>
              <a:rPr lang="sk-SK" sz="3600" dirty="0" err="1" smtClean="0"/>
              <a:t>seid</a:t>
            </a:r>
            <a:endParaRPr lang="sk-SK" sz="3600" dirty="0" smtClean="0"/>
          </a:p>
          <a:p>
            <a:r>
              <a:rPr lang="sk-SK" sz="3600" dirty="0" err="1"/>
              <a:t>s</a:t>
            </a:r>
            <a:r>
              <a:rPr lang="sk-SK" sz="3600" dirty="0" err="1" smtClean="0"/>
              <a:t>ie</a:t>
            </a:r>
            <a:endParaRPr lang="sk-SK" sz="3600" dirty="0" smtClean="0"/>
          </a:p>
          <a:p>
            <a:pPr marL="0" indent="0">
              <a:buNone/>
            </a:pPr>
            <a:r>
              <a:rPr lang="sk-SK" sz="3600" dirty="0" smtClean="0"/>
              <a:t>            </a:t>
            </a:r>
            <a:r>
              <a:rPr lang="sk-SK" sz="3600" dirty="0" err="1" smtClean="0"/>
              <a:t>sind</a:t>
            </a:r>
            <a:endParaRPr lang="sk-SK" sz="3600" dirty="0" smtClean="0"/>
          </a:p>
          <a:p>
            <a:r>
              <a:rPr lang="sk-SK" sz="3600" dirty="0" err="1" smtClean="0"/>
              <a:t>Sie</a:t>
            </a:r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1403648" y="3789040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Pravá složená závorka 7"/>
          <p:cNvSpPr/>
          <p:nvPr/>
        </p:nvSpPr>
        <p:spPr>
          <a:xfrm>
            <a:off x="5724128" y="3789040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4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tx2">
                    <a:lumMod val="50000"/>
                  </a:schemeClr>
                </a:solidFill>
              </a:rPr>
              <a:t>sein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 – byť </a:t>
            </a:r>
            <a:r>
              <a:rPr lang="sk-SK" dirty="0" smtClean="0">
                <a:solidFill>
                  <a:srgbClr val="CC3300"/>
                </a:solidFill>
              </a:rPr>
              <a:t>(im </a:t>
            </a:r>
            <a:r>
              <a:rPr lang="sk-SK" dirty="0" err="1" smtClean="0">
                <a:solidFill>
                  <a:srgbClr val="CC3300"/>
                </a:solidFill>
              </a:rPr>
              <a:t>Präteritum</a:t>
            </a:r>
            <a:r>
              <a:rPr lang="sk-SK" dirty="0" smtClean="0">
                <a:solidFill>
                  <a:srgbClr val="CC3300"/>
                </a:solidFill>
              </a:rPr>
              <a:t> –minulý čas)</a:t>
            </a:r>
            <a:endParaRPr lang="sk-SK" dirty="0">
              <a:solidFill>
                <a:srgbClr val="CC33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3600" u="sng" dirty="0"/>
              <a:t>i</a:t>
            </a:r>
            <a:r>
              <a:rPr lang="sk-SK" sz="3600" u="sng" dirty="0" smtClean="0"/>
              <a:t>ch   </a:t>
            </a:r>
            <a:r>
              <a:rPr lang="sk-SK" sz="3600" u="sng" dirty="0" err="1" smtClean="0"/>
              <a:t>war</a:t>
            </a:r>
            <a:endParaRPr lang="sk-SK" sz="3600" u="sng" dirty="0" smtClean="0"/>
          </a:p>
          <a:p>
            <a:r>
              <a:rPr lang="sk-SK" sz="3600" dirty="0" err="1"/>
              <a:t>d</a:t>
            </a:r>
            <a:r>
              <a:rPr lang="sk-SK" sz="3600" dirty="0" err="1" smtClean="0"/>
              <a:t>u</a:t>
            </a:r>
            <a:r>
              <a:rPr lang="sk-SK" sz="3600" dirty="0" smtClean="0"/>
              <a:t>   </a:t>
            </a:r>
            <a:r>
              <a:rPr lang="sk-SK" sz="3600" dirty="0" err="1" smtClean="0"/>
              <a:t>war</a:t>
            </a:r>
            <a:r>
              <a:rPr lang="sk-SK" sz="3600" dirty="0" err="1" smtClean="0">
                <a:solidFill>
                  <a:srgbClr val="00B050"/>
                </a:solidFill>
              </a:rPr>
              <a:t>st</a:t>
            </a:r>
            <a:endParaRPr lang="sk-SK" sz="3600" dirty="0" smtClean="0"/>
          </a:p>
          <a:p>
            <a:r>
              <a:rPr lang="sk-SK" sz="3600" u="sng" dirty="0" err="1"/>
              <a:t>e</a:t>
            </a:r>
            <a:r>
              <a:rPr lang="sk-SK" sz="3600" u="sng" dirty="0" err="1" smtClean="0"/>
              <a:t>r</a:t>
            </a:r>
            <a:endParaRPr lang="sk-SK" sz="3600" u="sng" dirty="0" smtClean="0"/>
          </a:p>
          <a:p>
            <a:r>
              <a:rPr lang="sk-SK" sz="3600" u="sng" dirty="0" err="1"/>
              <a:t>s</a:t>
            </a:r>
            <a:r>
              <a:rPr lang="sk-SK" sz="3600" u="sng" dirty="0" err="1" smtClean="0"/>
              <a:t>ie</a:t>
            </a:r>
            <a:r>
              <a:rPr lang="sk-SK" sz="3600" dirty="0" smtClean="0"/>
              <a:t>   </a:t>
            </a:r>
            <a:r>
              <a:rPr lang="sk-SK" sz="3600" u="sng" dirty="0" err="1" smtClean="0"/>
              <a:t>war</a:t>
            </a:r>
            <a:endParaRPr lang="sk-SK" sz="3600" u="sng" dirty="0" smtClean="0"/>
          </a:p>
          <a:p>
            <a:r>
              <a:rPr lang="sk-SK" sz="3600" u="sng" dirty="0" smtClean="0"/>
              <a:t>es</a:t>
            </a:r>
            <a:endParaRPr lang="sk-SK" sz="3600" u="sng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3600" dirty="0" err="1"/>
              <a:t>w</a:t>
            </a:r>
            <a:r>
              <a:rPr lang="sk-SK" sz="3600" dirty="0" err="1" smtClean="0"/>
              <a:t>ir</a:t>
            </a:r>
            <a:r>
              <a:rPr lang="sk-SK" sz="3600" dirty="0" smtClean="0"/>
              <a:t>   </a:t>
            </a:r>
            <a:r>
              <a:rPr lang="sk-SK" sz="3600" dirty="0" err="1" smtClean="0"/>
              <a:t>war</a:t>
            </a:r>
            <a:r>
              <a:rPr lang="sk-SK" sz="3600" dirty="0" err="1" smtClean="0">
                <a:solidFill>
                  <a:srgbClr val="00B050"/>
                </a:solidFill>
              </a:rPr>
              <a:t>en</a:t>
            </a:r>
            <a:endParaRPr lang="sk-SK" sz="3600" dirty="0" smtClean="0"/>
          </a:p>
          <a:p>
            <a:r>
              <a:rPr lang="sk-SK" sz="3600" dirty="0" err="1" smtClean="0"/>
              <a:t>ihr</a:t>
            </a:r>
            <a:r>
              <a:rPr lang="sk-SK" sz="3600" dirty="0" smtClean="0"/>
              <a:t>    </a:t>
            </a:r>
            <a:r>
              <a:rPr lang="sk-SK" sz="3600" dirty="0" err="1" smtClean="0"/>
              <a:t>war</a:t>
            </a:r>
            <a:r>
              <a:rPr lang="sk-SK" sz="3600" dirty="0" err="1" smtClean="0">
                <a:solidFill>
                  <a:srgbClr val="00B050"/>
                </a:solidFill>
              </a:rPr>
              <a:t>t</a:t>
            </a:r>
            <a:endParaRPr lang="sk-SK" sz="3600" dirty="0" smtClean="0"/>
          </a:p>
          <a:p>
            <a:r>
              <a:rPr lang="sk-SK" sz="3600" dirty="0" err="1"/>
              <a:t>s</a:t>
            </a:r>
            <a:r>
              <a:rPr lang="sk-SK" sz="3600" dirty="0" err="1" smtClean="0"/>
              <a:t>ie</a:t>
            </a:r>
            <a:endParaRPr lang="sk-SK" sz="3600" dirty="0" smtClean="0"/>
          </a:p>
          <a:p>
            <a:pPr marL="0" indent="0">
              <a:buNone/>
            </a:pPr>
            <a:r>
              <a:rPr lang="sk-SK" sz="3600" dirty="0" smtClean="0"/>
              <a:t>            </a:t>
            </a:r>
            <a:r>
              <a:rPr lang="sk-SK" sz="3600" dirty="0" err="1" smtClean="0"/>
              <a:t>war</a:t>
            </a:r>
            <a:r>
              <a:rPr lang="sk-SK" sz="3600" dirty="0" err="1" smtClean="0">
                <a:solidFill>
                  <a:srgbClr val="00B050"/>
                </a:solidFill>
              </a:rPr>
              <a:t>en</a:t>
            </a:r>
            <a:endParaRPr lang="sk-SK" sz="3600" dirty="0" smtClean="0"/>
          </a:p>
          <a:p>
            <a:r>
              <a:rPr lang="sk-SK" sz="3600" dirty="0" err="1" smtClean="0"/>
              <a:t>Sie</a:t>
            </a:r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1403648" y="3789040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Pravá složená závorka 7"/>
          <p:cNvSpPr/>
          <p:nvPr/>
        </p:nvSpPr>
        <p:spPr>
          <a:xfrm>
            <a:off x="5724128" y="3789040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81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>
                <a:solidFill>
                  <a:srgbClr val="00B050"/>
                </a:solidFill>
              </a:rPr>
              <a:t>dem</a:t>
            </a:r>
            <a:r>
              <a:rPr lang="sk-SK" dirty="0" smtClean="0"/>
              <a:t>        im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im Kino 	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Kino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Restaurant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Restaurant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Theater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Theater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Museum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Museum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Kaufhaus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Kaufhaus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Sportgeschäft</a:t>
            </a:r>
            <a:r>
              <a:rPr lang="sk-SK" dirty="0"/>
              <a:t> </a:t>
            </a:r>
            <a:r>
              <a:rPr lang="sk-SK" dirty="0" smtClean="0"/>
              <a:t>              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Sportgeschäft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Schwimmbad</a:t>
            </a:r>
            <a:r>
              <a:rPr lang="sk-SK" dirty="0" smtClean="0"/>
              <a:t>		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Schwimmbad</a:t>
            </a:r>
            <a:endParaRPr lang="sk-SK" dirty="0" smtClean="0">
              <a:solidFill>
                <a:srgbClr val="00B050"/>
              </a:solidFill>
            </a:endParaRPr>
          </a:p>
          <a:p>
            <a:r>
              <a:rPr lang="sk-SK" dirty="0" smtClean="0"/>
              <a:t>im </a:t>
            </a:r>
            <a:r>
              <a:rPr lang="sk-SK" dirty="0" err="1" smtClean="0"/>
              <a:t>Konzert</a:t>
            </a:r>
            <a:r>
              <a:rPr lang="sk-SK" dirty="0" smtClean="0">
                <a:solidFill>
                  <a:srgbClr val="00B050"/>
                </a:solidFill>
              </a:rPr>
              <a:t>			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Konzert</a:t>
            </a:r>
            <a:endParaRPr lang="sk-SK" dirty="0" smtClean="0"/>
          </a:p>
          <a:p>
            <a:endParaRPr lang="sk-SK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488962" y="889185"/>
            <a:ext cx="792088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8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/ </a:t>
            </a:r>
            <a:r>
              <a:rPr lang="sk-SK" dirty="0" err="1" smtClean="0"/>
              <a:t>auf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im Park		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smtClean="0"/>
              <a:t>Park</a:t>
            </a:r>
          </a:p>
          <a:p>
            <a:r>
              <a:rPr lang="sk-SK" dirty="0" smtClean="0"/>
              <a:t>im </a:t>
            </a:r>
            <a:r>
              <a:rPr lang="sk-SK" dirty="0" err="1" smtClean="0"/>
              <a:t>Deutschkurs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Kurs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Supermarkt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Supermarkt</a:t>
            </a:r>
            <a:endParaRPr lang="sk-SK" dirty="0" smtClean="0"/>
          </a:p>
          <a:p>
            <a:r>
              <a:rPr lang="sk-SK" dirty="0" smtClean="0"/>
              <a:t>im </a:t>
            </a:r>
            <a:r>
              <a:rPr lang="sk-SK" dirty="0" err="1" smtClean="0"/>
              <a:t>Tennisclub</a:t>
            </a:r>
            <a:r>
              <a:rPr lang="sk-SK" dirty="0" smtClean="0"/>
              <a:t>	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Tennisclub</a:t>
            </a:r>
            <a:endParaRPr lang="sk-SK" dirty="0" smtClean="0"/>
          </a:p>
          <a:p>
            <a:r>
              <a:rPr lang="sk-SK" dirty="0" err="1"/>
              <a:t>a</a:t>
            </a:r>
            <a:r>
              <a:rPr lang="sk-SK" dirty="0" err="1" smtClean="0"/>
              <a:t>uf</a:t>
            </a:r>
            <a:r>
              <a:rPr lang="sk-SK" dirty="0" smtClean="0"/>
              <a:t> </a:t>
            </a:r>
            <a:r>
              <a:rPr lang="sk-SK" dirty="0" err="1" smtClean="0"/>
              <a:t>dem</a:t>
            </a:r>
            <a:r>
              <a:rPr lang="sk-SK" dirty="0" smtClean="0"/>
              <a:t> </a:t>
            </a:r>
            <a:r>
              <a:rPr lang="sk-SK" dirty="0" err="1" smtClean="0"/>
              <a:t>Sportplatz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Sportplatz</a:t>
            </a:r>
            <a:endParaRPr lang="sk-SK" dirty="0" smtClean="0"/>
          </a:p>
          <a:p>
            <a:r>
              <a:rPr lang="sk-SK" dirty="0" err="1" smtClean="0"/>
              <a:t>auf</a:t>
            </a:r>
            <a:r>
              <a:rPr lang="sk-SK" dirty="0" smtClean="0"/>
              <a:t> </a:t>
            </a:r>
            <a:r>
              <a:rPr lang="sk-SK" dirty="0" err="1" smtClean="0"/>
              <a:t>dem</a:t>
            </a:r>
            <a:r>
              <a:rPr lang="sk-SK" dirty="0" smtClean="0"/>
              <a:t> </a:t>
            </a:r>
            <a:r>
              <a:rPr lang="sk-SK" dirty="0" err="1" smtClean="0"/>
              <a:t>Spielplatz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Spielplatz</a:t>
            </a:r>
            <a:endParaRPr lang="sk-SK" dirty="0" smtClean="0"/>
          </a:p>
          <a:p>
            <a:r>
              <a:rPr lang="sk-SK" dirty="0" err="1"/>
              <a:t>a</a:t>
            </a:r>
            <a:r>
              <a:rPr lang="sk-SK" dirty="0" err="1" smtClean="0"/>
              <a:t>uf</a:t>
            </a:r>
            <a:r>
              <a:rPr lang="sk-SK" dirty="0" smtClean="0"/>
              <a:t> </a:t>
            </a:r>
            <a:r>
              <a:rPr lang="sk-SK" dirty="0" err="1" smtClean="0"/>
              <a:t>dem</a:t>
            </a:r>
            <a:r>
              <a:rPr lang="sk-SK" dirty="0" smtClean="0"/>
              <a:t> </a:t>
            </a:r>
            <a:r>
              <a:rPr lang="sk-SK" dirty="0" err="1" smtClean="0"/>
              <a:t>Bahnhof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Bahnhof</a:t>
            </a:r>
            <a:endParaRPr lang="sk-SK" dirty="0" smtClean="0"/>
          </a:p>
          <a:p>
            <a:r>
              <a:rPr lang="sk-SK" dirty="0" err="1"/>
              <a:t>a</a:t>
            </a:r>
            <a:r>
              <a:rPr lang="sk-SK" dirty="0" err="1" smtClean="0"/>
              <a:t>uf</a:t>
            </a:r>
            <a:r>
              <a:rPr lang="sk-SK" dirty="0" smtClean="0"/>
              <a:t> </a:t>
            </a:r>
            <a:r>
              <a:rPr lang="sk-SK" dirty="0" err="1" smtClean="0"/>
              <a:t>dem</a:t>
            </a:r>
            <a:r>
              <a:rPr lang="sk-SK" dirty="0" smtClean="0"/>
              <a:t> </a:t>
            </a:r>
            <a:r>
              <a:rPr lang="sk-SK" dirty="0" err="1" smtClean="0"/>
              <a:t>Schulhof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Schulhof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57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smtClean="0">
                <a:solidFill>
                  <a:srgbClr val="FF0000"/>
                </a:solidFill>
              </a:rPr>
              <a:t>der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in der </a:t>
            </a:r>
            <a:r>
              <a:rPr lang="sk-SK" dirty="0" err="1" smtClean="0"/>
              <a:t>Sprachschule</a:t>
            </a:r>
            <a:r>
              <a:rPr lang="sk-SK" dirty="0" smtClean="0"/>
              <a:t>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Sprachschule</a:t>
            </a:r>
            <a:endParaRPr lang="sk-SK" dirty="0" smtClean="0"/>
          </a:p>
          <a:p>
            <a:r>
              <a:rPr lang="sk-SK" dirty="0" smtClean="0"/>
              <a:t>in der </a:t>
            </a:r>
            <a:r>
              <a:rPr lang="sk-SK" dirty="0" err="1" smtClean="0"/>
              <a:t>Klasse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Klasse</a:t>
            </a:r>
            <a:endParaRPr lang="sk-SK" dirty="0" smtClean="0"/>
          </a:p>
          <a:p>
            <a:r>
              <a:rPr lang="sk-SK" dirty="0" smtClean="0"/>
              <a:t>in der </a:t>
            </a:r>
            <a:r>
              <a:rPr lang="sk-SK" dirty="0" err="1" smtClean="0"/>
              <a:t>Kirche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Kirche</a:t>
            </a:r>
            <a:endParaRPr lang="sk-SK" dirty="0" smtClean="0"/>
          </a:p>
          <a:p>
            <a:r>
              <a:rPr lang="sk-SK" dirty="0" smtClean="0"/>
              <a:t>in der </a:t>
            </a:r>
            <a:r>
              <a:rPr lang="sk-SK" dirty="0" err="1" smtClean="0"/>
              <a:t>Schwimmhalle</a:t>
            </a:r>
            <a:r>
              <a:rPr lang="sk-SK" dirty="0" smtClean="0"/>
              <a:t>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Schwimmhalle</a:t>
            </a:r>
            <a:endParaRPr lang="sk-SK" dirty="0" smtClean="0"/>
          </a:p>
          <a:p>
            <a:r>
              <a:rPr lang="sk-SK" dirty="0" smtClean="0"/>
              <a:t>in der </a:t>
            </a:r>
            <a:r>
              <a:rPr lang="sk-SK" dirty="0" err="1" smtClean="0"/>
              <a:t>Disco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Disco</a:t>
            </a:r>
            <a:endParaRPr lang="sk-SK" dirty="0" smtClean="0"/>
          </a:p>
          <a:p>
            <a:r>
              <a:rPr lang="sk-SK" dirty="0" smtClean="0"/>
              <a:t>in der Pizzeria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Pizzeria</a:t>
            </a:r>
            <a:endParaRPr lang="sk-SK" dirty="0" smtClean="0"/>
          </a:p>
          <a:p>
            <a:r>
              <a:rPr lang="sk-SK" dirty="0" smtClean="0"/>
              <a:t>in der </a:t>
            </a:r>
            <a:r>
              <a:rPr lang="sk-SK" dirty="0" err="1" smtClean="0"/>
              <a:t>Eisdiele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Eisdiele</a:t>
            </a:r>
            <a:endParaRPr lang="sk-SK" dirty="0" smtClean="0"/>
          </a:p>
          <a:p>
            <a:r>
              <a:rPr lang="sk-SK" dirty="0" smtClean="0"/>
              <a:t>in der </a:t>
            </a:r>
            <a:r>
              <a:rPr lang="sk-SK" dirty="0" err="1" smtClean="0"/>
              <a:t>Konditorei</a:t>
            </a:r>
            <a:r>
              <a:rPr lang="sk-SK" dirty="0" smtClean="0"/>
              <a:t>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Konditorei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05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Wo</a:t>
            </a:r>
            <a:r>
              <a:rPr lang="sk-SK" dirty="0" smtClean="0"/>
              <a:t> </a:t>
            </a:r>
            <a:r>
              <a:rPr lang="sk-SK" dirty="0" err="1" smtClean="0"/>
              <a:t>war</a:t>
            </a:r>
            <a:r>
              <a:rPr lang="sk-SK" dirty="0" smtClean="0"/>
              <a:t> </a:t>
            </a:r>
            <a:r>
              <a:rPr lang="sk-SK" dirty="0" err="1" smtClean="0"/>
              <a:t>Lavinia</a:t>
            </a:r>
            <a:r>
              <a:rPr lang="sk-SK" dirty="0" smtClean="0"/>
              <a:t>?</a:t>
            </a:r>
            <a:endParaRPr lang="sk-SK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447227"/>
              </p:ext>
            </p:extLst>
          </p:nvPr>
        </p:nvGraphicFramePr>
        <p:xfrm>
          <a:off x="179511" y="1600200"/>
          <a:ext cx="8784977" cy="293972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6185"/>
                <a:gridCol w="2444211"/>
                <a:gridCol w="2596349"/>
                <a:gridCol w="2088232"/>
              </a:tblGrid>
              <a:tr h="470845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Montag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Samstag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Sonntag</a:t>
                      </a:r>
                      <a:endParaRPr lang="sk-SK" sz="2400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Vormittag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in der </a:t>
                      </a:r>
                      <a:r>
                        <a:rPr lang="sk-SK" sz="2400" dirty="0" err="1" smtClean="0"/>
                        <a:t>Schule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/>
                        <a:t>in der </a:t>
                      </a:r>
                      <a:r>
                        <a:rPr lang="sk-SK" sz="2400" dirty="0" err="1" smtClean="0"/>
                        <a:t>Sprachschule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im Park</a:t>
                      </a:r>
                      <a:endParaRPr lang="sk-SK" sz="2400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Nachmittag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im </a:t>
                      </a:r>
                      <a:r>
                        <a:rPr lang="sk-SK" sz="2400" dirty="0" err="1" smtClean="0"/>
                        <a:t>Tennisclub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auf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dem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Sportplatz</a:t>
                      </a:r>
                      <a:endParaRPr lang="sk-SK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Im</a:t>
                      </a:r>
                      <a:r>
                        <a:rPr lang="sk-SK" sz="2400" baseline="0" dirty="0" smtClean="0"/>
                        <a:t> </a:t>
                      </a:r>
                      <a:r>
                        <a:rPr lang="sk-SK" sz="2400" dirty="0" err="1" smtClean="0"/>
                        <a:t>Restaurant</a:t>
                      </a:r>
                      <a:endParaRPr lang="sk-SK" sz="2400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Abend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im </a:t>
                      </a:r>
                      <a:r>
                        <a:rPr lang="sk-SK" sz="2400" dirty="0" err="1" smtClean="0"/>
                        <a:t>Schwimmbad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im </a:t>
                      </a:r>
                      <a:r>
                        <a:rPr lang="sk-SK" sz="2400" dirty="0" err="1" smtClean="0"/>
                        <a:t>Konzert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im Kino</a:t>
                      </a:r>
                      <a:endParaRPr lang="sk-SK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4941168"/>
            <a:ext cx="871296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3200" dirty="0" smtClean="0"/>
              <a:t>Am </a:t>
            </a:r>
            <a:r>
              <a:rPr lang="sk-SK" sz="3200" b="1" i="1" dirty="0" err="1" smtClean="0"/>
              <a:t>Montagvormittag</a:t>
            </a:r>
            <a:r>
              <a:rPr lang="sk-SK" sz="3200" dirty="0" smtClean="0"/>
              <a:t> </a:t>
            </a:r>
            <a:r>
              <a:rPr lang="sk-SK" sz="3200" u="sng" dirty="0" err="1" smtClean="0"/>
              <a:t>war</a:t>
            </a:r>
            <a:r>
              <a:rPr lang="sk-SK" sz="3200" dirty="0" smtClean="0"/>
              <a:t> </a:t>
            </a:r>
            <a:r>
              <a:rPr lang="sk-SK" sz="3200" dirty="0" err="1" smtClean="0"/>
              <a:t>Lavinia</a:t>
            </a:r>
            <a:r>
              <a:rPr lang="sk-SK" sz="3200" dirty="0" smtClean="0"/>
              <a:t> in der </a:t>
            </a:r>
            <a:r>
              <a:rPr lang="sk-SK" sz="3200" dirty="0" err="1" smtClean="0"/>
              <a:t>Schule</a:t>
            </a:r>
            <a:r>
              <a:rPr lang="sk-SK" sz="3200" dirty="0" smtClean="0"/>
              <a:t>.</a:t>
            </a:r>
          </a:p>
          <a:p>
            <a:r>
              <a:rPr lang="sk-SK" sz="3200" dirty="0" smtClean="0"/>
              <a:t>...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3170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Hausaufgabe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Monolog</a:t>
            </a:r>
            <a:r>
              <a:rPr lang="sk-SK" dirty="0" smtClean="0"/>
              <a:t>: </a:t>
            </a:r>
            <a:r>
              <a:rPr lang="sk-SK" dirty="0" err="1" smtClean="0"/>
              <a:t>Wo</a:t>
            </a:r>
            <a:r>
              <a:rPr lang="sk-SK" dirty="0" smtClean="0"/>
              <a:t> </a:t>
            </a:r>
            <a:r>
              <a:rPr lang="sk-SK" dirty="0" err="1" smtClean="0"/>
              <a:t>warst</a:t>
            </a:r>
            <a:r>
              <a:rPr lang="sk-SK" dirty="0" smtClean="0"/>
              <a:t> </a:t>
            </a:r>
            <a:r>
              <a:rPr lang="sk-SK" dirty="0" err="1" smtClean="0"/>
              <a:t>du</a:t>
            </a:r>
            <a:r>
              <a:rPr lang="sk-SK" dirty="0" smtClean="0"/>
              <a:t> in der </a:t>
            </a:r>
            <a:r>
              <a:rPr lang="sk-SK" dirty="0" err="1" smtClean="0"/>
              <a:t>Woche</a:t>
            </a:r>
            <a:r>
              <a:rPr lang="sk-SK" dirty="0" smtClean="0"/>
              <a:t>?</a:t>
            </a:r>
          </a:p>
          <a:p>
            <a:pPr marL="0" indent="0">
              <a:buNone/>
            </a:pPr>
            <a:r>
              <a:rPr lang="sk-SK" sz="2800" dirty="0" smtClean="0"/>
              <a:t>    10 </a:t>
            </a:r>
            <a:r>
              <a:rPr lang="sk-SK" sz="2800" dirty="0" err="1" smtClean="0"/>
              <a:t>Sätze</a:t>
            </a:r>
            <a:r>
              <a:rPr lang="sk-SK" sz="2800" dirty="0" smtClean="0"/>
              <a:t> – </a:t>
            </a:r>
            <a:r>
              <a:rPr lang="sk-SK" sz="2800" dirty="0" err="1" smtClean="0"/>
              <a:t>auswendig</a:t>
            </a:r>
            <a:r>
              <a:rPr lang="sk-SK" sz="2800" dirty="0" smtClean="0"/>
              <a:t> (naspamäť)</a:t>
            </a:r>
            <a:endParaRPr lang="sk-SK" sz="2800" dirty="0"/>
          </a:p>
          <a:p>
            <a:endParaRPr lang="sk-SK" dirty="0" smtClean="0"/>
          </a:p>
          <a:p>
            <a:pPr marL="3657600" lvl="8" indent="0">
              <a:buNone/>
            </a:pPr>
            <a:endParaRPr lang="sk-SK" sz="2800" dirty="0" smtClean="0"/>
          </a:p>
          <a:p>
            <a:pPr marL="2286000" lvl="5" indent="0">
              <a:buNone/>
            </a:pPr>
            <a:endParaRPr lang="sk-SK" sz="3200" dirty="0" smtClean="0"/>
          </a:p>
          <a:p>
            <a:pPr marL="3657600" lvl="8" indent="0">
              <a:buNone/>
            </a:pPr>
            <a:endParaRPr lang="sk-SK" sz="3200" dirty="0" smtClean="0"/>
          </a:p>
          <a:p>
            <a:pPr marL="3657600" lvl="8" indent="0">
              <a:buNone/>
            </a:pPr>
            <a:endParaRPr lang="sk-SK" sz="3200" dirty="0"/>
          </a:p>
          <a:p>
            <a:pPr marL="3657600" lvl="8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8521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137</Words>
  <Application>Microsoft Office PowerPoint</Application>
  <PresentationFormat>Předvádění na obrazovce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Wo bist/warst du?</vt:lpstr>
      <vt:lpstr>Wo war Andrea am Freitag?</vt:lpstr>
      <vt:lpstr>sein - byť</vt:lpstr>
      <vt:lpstr>sein – byť (im Präteritum –minulý čas)</vt:lpstr>
      <vt:lpstr>in dem        im </vt:lpstr>
      <vt:lpstr>in dem / auf dem</vt:lpstr>
      <vt:lpstr>in der </vt:lpstr>
      <vt:lpstr>Wo war Lavinia?</vt:lpstr>
      <vt:lpstr>Hausaufgabe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Wohin gehst du?</dc:title>
  <dc:creator>Janka</dc:creator>
  <cp:lastModifiedBy>Janka</cp:lastModifiedBy>
  <cp:revision>19</cp:revision>
  <dcterms:created xsi:type="dcterms:W3CDTF">2016-01-09T20:09:02Z</dcterms:created>
  <dcterms:modified xsi:type="dcterms:W3CDTF">2016-02-29T18:18:46Z</dcterms:modified>
</cp:coreProperties>
</file>