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DB7"/>
    <a:srgbClr val="EDEB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1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Clic pentru a edita stilul de subtitlu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654094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6525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06204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20150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110715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77912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6196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0243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1136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o-RO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04740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90802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2D0635-A5FA-4941-AB17-0DA4D0CB2CD4}" type="datetimeFigureOut">
              <a:rPr lang="ro-RO" smtClean="0"/>
              <a:pPr/>
              <a:t>15.11.2021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06F39E-F85C-4A94-9835-5D23EB4D3BC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94948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8647" y="2153452"/>
            <a:ext cx="9084389" cy="2598430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Mein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deutsch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ist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gut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ich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spreche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mit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mut</a:t>
            </a:r>
            <a:r>
              <a:rPr lang="en-US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!</a:t>
            </a:r>
            <a:endParaRPr lang="ro-RO" b="1" i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1528"/>
            <a:ext cx="2554208" cy="1586298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4423" y="0"/>
            <a:ext cx="2392685" cy="9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162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1" dirty="0"/>
              <a:t>Dienstag</a:t>
            </a:r>
            <a:r>
              <a:rPr lang="de-DE" b="1" dirty="0"/>
              <a:t>, Gruppenarbeit!</a:t>
            </a:r>
            <a:endParaRPr lang="ro-RO" b="1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dirty="0"/>
              <a:t>Aktivitäten mit der VI-B Klasse,</a:t>
            </a:r>
          </a:p>
          <a:p>
            <a:pPr>
              <a:buBlip>
                <a:blip r:embed="rId2"/>
              </a:buBlip>
            </a:pPr>
            <a:r>
              <a:rPr lang="de-DE" dirty="0"/>
              <a:t>Unterricht mit Frau Bodnar Ildiko </a:t>
            </a:r>
          </a:p>
          <a:p>
            <a:pPr>
              <a:buBlip>
                <a:blip r:embed="rId2"/>
              </a:buBlip>
            </a:pPr>
            <a:r>
              <a:rPr lang="de-DE" dirty="0"/>
              <a:t>Gruppenarbeit, Lernapps, Genially,StudyStack, </a:t>
            </a:r>
          </a:p>
          <a:p>
            <a:pPr>
              <a:buBlip>
                <a:blip r:embed="rId2"/>
              </a:buBlip>
            </a:pPr>
            <a:r>
              <a:rPr lang="de-DE"/>
              <a:t>Frau Bonto Gabriella: Genially, StudyStack</a:t>
            </a:r>
            <a:endParaRPr lang="de-DE" dirty="0"/>
          </a:p>
          <a:p>
            <a:pPr>
              <a:buBlip>
                <a:blip r:embed="rId2"/>
              </a:buBlip>
            </a:pPr>
            <a:r>
              <a:rPr lang="de-DE" dirty="0"/>
              <a:t>Canva</a:t>
            </a:r>
          </a:p>
          <a:p>
            <a:pPr>
              <a:buBlip>
                <a:blip r:embed="rId2"/>
              </a:buBlip>
            </a:pPr>
            <a:r>
              <a:rPr lang="de-DE" dirty="0"/>
              <a:t>Auswertung der Tagesaktivität</a:t>
            </a:r>
            <a:endParaRPr lang="ro-RO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33" t="-9083" r="433" b="9083"/>
          <a:stretch/>
        </p:blipFill>
        <p:spPr>
          <a:xfrm>
            <a:off x="7546018" y="1436914"/>
            <a:ext cx="3579181" cy="382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39380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bstituent conținut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25" y="333830"/>
            <a:ext cx="3465588" cy="2599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0954" y="3288616"/>
            <a:ext cx="4267201" cy="3200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9753">
            <a:off x="7344230" y="333830"/>
            <a:ext cx="4547808" cy="3410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Dreptunghi 11"/>
          <p:cNvSpPr/>
          <p:nvPr/>
        </p:nvSpPr>
        <p:spPr>
          <a:xfrm rot="1379034">
            <a:off x="5858361" y="3102217"/>
            <a:ext cx="1354184" cy="272796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Dreptunghi 12"/>
          <p:cNvSpPr/>
          <p:nvPr/>
        </p:nvSpPr>
        <p:spPr>
          <a:xfrm rot="19992987">
            <a:off x="6915437" y="282019"/>
            <a:ext cx="1320800" cy="290286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Dreptunghi 13"/>
          <p:cNvSpPr/>
          <p:nvPr/>
        </p:nvSpPr>
        <p:spPr>
          <a:xfrm rot="1379034">
            <a:off x="2866998" y="140217"/>
            <a:ext cx="1320800" cy="290286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Dreptunghi 14"/>
          <p:cNvSpPr/>
          <p:nvPr/>
        </p:nvSpPr>
        <p:spPr>
          <a:xfrm rot="1379034">
            <a:off x="1241" y="2787879"/>
            <a:ext cx="1320800" cy="290286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Dreptunghi 15"/>
          <p:cNvSpPr/>
          <p:nvPr/>
        </p:nvSpPr>
        <p:spPr>
          <a:xfrm rot="12101633">
            <a:off x="2493378" y="6372194"/>
            <a:ext cx="1320800" cy="324144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Dreptunghi 16"/>
          <p:cNvSpPr/>
          <p:nvPr/>
        </p:nvSpPr>
        <p:spPr>
          <a:xfrm rot="8111015">
            <a:off x="11084215" y="3661907"/>
            <a:ext cx="1320800" cy="290286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831562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70"/>
          <a:stretch/>
        </p:blipFill>
        <p:spPr>
          <a:xfrm>
            <a:off x="333673" y="361725"/>
            <a:ext cx="5485994" cy="332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69"/>
          <a:stretch/>
        </p:blipFill>
        <p:spPr>
          <a:xfrm>
            <a:off x="6008913" y="361725"/>
            <a:ext cx="5849257" cy="332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0375" y="3950379"/>
            <a:ext cx="4015703" cy="24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40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1" dirty="0"/>
              <a:t>Mittwoch</a:t>
            </a:r>
            <a:r>
              <a:rPr lang="de-DE" b="1" dirty="0"/>
              <a:t>, ein leckerer Tag!</a:t>
            </a:r>
            <a:endParaRPr lang="ro-RO" b="1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dirty="0"/>
              <a:t>Traditionelles Essen, regionale Spezialitäten kochen</a:t>
            </a:r>
          </a:p>
          <a:p>
            <a:pPr>
              <a:buBlip>
                <a:blip r:embed="rId2"/>
              </a:buBlip>
            </a:pPr>
            <a:r>
              <a:rPr lang="de-DE" dirty="0"/>
              <a:t>Präsentation der Filme </a:t>
            </a:r>
          </a:p>
          <a:p>
            <a:pPr>
              <a:buBlip>
                <a:blip r:embed="rId2"/>
              </a:buBlip>
            </a:pPr>
            <a:r>
              <a:rPr lang="de-DE" dirty="0"/>
              <a:t>Auswertung der Tagesaktivität</a:t>
            </a:r>
            <a:endParaRPr lang="ro-RO" dirty="0"/>
          </a:p>
        </p:txBody>
      </p:sp>
      <p:pic>
        <p:nvPicPr>
          <p:cNvPr id="4" name="Picture 18"/>
          <p:cNvPicPr/>
          <p:nvPr/>
        </p:nvPicPr>
        <p:blipFill rotWithShape="1">
          <a:blip r:embed="rId3" cstate="print"/>
          <a:srcRect l="31637" t="30141" r="32109" b="33151"/>
          <a:stretch/>
        </p:blipFill>
        <p:spPr>
          <a:xfrm>
            <a:off x="486229" y="3772652"/>
            <a:ext cx="3904342" cy="2351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12"/>
          <p:cNvPicPr/>
          <p:nvPr/>
        </p:nvPicPr>
        <p:blipFill rotWithShape="1">
          <a:blip r:embed="rId4" cstate="print"/>
          <a:srcRect t="8439" b="5907"/>
          <a:stretch/>
        </p:blipFill>
        <p:spPr>
          <a:xfrm rot="532299">
            <a:off x="5291424" y="3091544"/>
            <a:ext cx="6299200" cy="3250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Dreptunghi 5"/>
          <p:cNvSpPr/>
          <p:nvPr/>
        </p:nvSpPr>
        <p:spPr>
          <a:xfrm rot="1706564">
            <a:off x="199061" y="6041766"/>
            <a:ext cx="1001486" cy="243840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Dreptunghi 6"/>
          <p:cNvSpPr/>
          <p:nvPr/>
        </p:nvSpPr>
        <p:spPr>
          <a:xfrm rot="1908150">
            <a:off x="3684803" y="3561805"/>
            <a:ext cx="1001486" cy="243840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Dreptunghi 7"/>
          <p:cNvSpPr/>
          <p:nvPr/>
        </p:nvSpPr>
        <p:spPr>
          <a:xfrm rot="19473661">
            <a:off x="10833705" y="6144122"/>
            <a:ext cx="1001486" cy="243840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Dreptunghi 8"/>
          <p:cNvSpPr/>
          <p:nvPr/>
        </p:nvSpPr>
        <p:spPr>
          <a:xfrm rot="19782226">
            <a:off x="5071602" y="2861209"/>
            <a:ext cx="1001486" cy="243840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16386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8415" b="4186"/>
          <a:stretch/>
        </p:blipFill>
        <p:spPr>
          <a:xfrm>
            <a:off x="573316" y="962255"/>
            <a:ext cx="4709886" cy="2670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6"/>
          <p:cNvPicPr/>
          <p:nvPr/>
        </p:nvPicPr>
        <p:blipFill rotWithShape="1">
          <a:blip r:embed="rId3" cstate="print"/>
          <a:srcRect l="22573" t="21933" r="22486" b="23957"/>
          <a:stretch/>
        </p:blipFill>
        <p:spPr>
          <a:xfrm rot="334848">
            <a:off x="1288079" y="4479360"/>
            <a:ext cx="3593818" cy="2020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13"/>
          <p:cNvPicPr/>
          <p:nvPr/>
        </p:nvPicPr>
        <p:blipFill rotWithShape="1">
          <a:blip r:embed="rId4" cstate="print"/>
          <a:srcRect t="8558" b="5483"/>
          <a:stretch/>
        </p:blipFill>
        <p:spPr>
          <a:xfrm rot="612344">
            <a:off x="5960931" y="971118"/>
            <a:ext cx="5639854" cy="2652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Dreptunghi 7"/>
          <p:cNvSpPr/>
          <p:nvPr/>
        </p:nvSpPr>
        <p:spPr>
          <a:xfrm rot="12621785">
            <a:off x="381518" y="3719290"/>
            <a:ext cx="885371" cy="192998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Dreptunghi 8"/>
          <p:cNvSpPr/>
          <p:nvPr/>
        </p:nvSpPr>
        <p:spPr>
          <a:xfrm rot="1935855">
            <a:off x="5617368" y="3218470"/>
            <a:ext cx="885371" cy="192998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Dreptunghi 9"/>
          <p:cNvSpPr/>
          <p:nvPr/>
        </p:nvSpPr>
        <p:spPr>
          <a:xfrm rot="19704974">
            <a:off x="755688" y="4526959"/>
            <a:ext cx="885371" cy="192998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Dreptunghi 10"/>
          <p:cNvSpPr/>
          <p:nvPr/>
        </p:nvSpPr>
        <p:spPr>
          <a:xfrm rot="19704974">
            <a:off x="4369321" y="6258765"/>
            <a:ext cx="885371" cy="192998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Dreptunghi 11"/>
          <p:cNvSpPr/>
          <p:nvPr/>
        </p:nvSpPr>
        <p:spPr>
          <a:xfrm rot="1257461">
            <a:off x="4528917" y="644415"/>
            <a:ext cx="885371" cy="192998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Dreptunghi 12"/>
          <p:cNvSpPr/>
          <p:nvPr/>
        </p:nvSpPr>
        <p:spPr>
          <a:xfrm rot="1935855">
            <a:off x="11103226" y="1091896"/>
            <a:ext cx="953871" cy="193997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4" name="I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8590">
            <a:off x="6569654" y="4151774"/>
            <a:ext cx="3323771" cy="244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Dreptunghi 14"/>
          <p:cNvSpPr/>
          <p:nvPr/>
        </p:nvSpPr>
        <p:spPr>
          <a:xfrm rot="1935855">
            <a:off x="6100781" y="6377100"/>
            <a:ext cx="953871" cy="193997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Dreptunghi 15"/>
          <p:cNvSpPr/>
          <p:nvPr/>
        </p:nvSpPr>
        <p:spPr>
          <a:xfrm rot="1935855">
            <a:off x="9437677" y="4267663"/>
            <a:ext cx="953871" cy="193997"/>
          </a:xfrm>
          <a:prstGeom prst="rect">
            <a:avLst/>
          </a:prstGeom>
          <a:solidFill>
            <a:srgbClr val="EDEBC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064041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1" dirty="0"/>
              <a:t>Donnerstag</a:t>
            </a:r>
            <a:r>
              <a:rPr lang="de-DE" b="1" dirty="0"/>
              <a:t> spielen wir!</a:t>
            </a:r>
            <a:endParaRPr lang="ro-RO" b="1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dirty="0"/>
              <a:t>Unterricht (Frau Lehrerin Anzik Eszter)</a:t>
            </a:r>
          </a:p>
          <a:p>
            <a:pPr>
              <a:buBlip>
                <a:blip r:embed="rId2"/>
              </a:buBlip>
            </a:pPr>
            <a:r>
              <a:rPr lang="de-DE" dirty="0"/>
              <a:t>Kahoot und Wordwall (Lernapp)</a:t>
            </a:r>
          </a:p>
          <a:p>
            <a:pPr>
              <a:buBlip>
                <a:blip r:embed="rId2"/>
              </a:buBlip>
            </a:pPr>
            <a:r>
              <a:rPr lang="de-DE" dirty="0"/>
              <a:t>Auswertung der Tagesaktivität</a:t>
            </a:r>
          </a:p>
          <a:p>
            <a:pPr>
              <a:buBlip>
                <a:blip r:embed="rId2"/>
              </a:buBlip>
            </a:pPr>
            <a:r>
              <a:rPr lang="de-DE" dirty="0"/>
              <a:t>Vorbereitung der PPT über die Woche</a:t>
            </a:r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9257" y="2714171"/>
            <a:ext cx="5797514" cy="36944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171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595" y="303666"/>
            <a:ext cx="4312444" cy="2874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6843" y="303666"/>
            <a:ext cx="4417785" cy="2945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420" y="3526972"/>
            <a:ext cx="4744894" cy="3163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490" y="380363"/>
            <a:ext cx="8680903" cy="55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432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Freitag</a:t>
            </a:r>
            <a:r>
              <a:rPr lang="en-US" b="1" dirty="0"/>
              <a:t>, das </a:t>
            </a:r>
            <a:r>
              <a:rPr lang="en-US" b="1" dirty="0" err="1"/>
              <a:t>Ende</a:t>
            </a:r>
            <a:r>
              <a:rPr lang="en-US" b="1" dirty="0"/>
              <a:t> </a:t>
            </a:r>
            <a:r>
              <a:rPr lang="en-US" b="1" dirty="0" err="1"/>
              <a:t>unserer</a:t>
            </a:r>
            <a:r>
              <a:rPr lang="en-US" b="1" dirty="0"/>
              <a:t> </a:t>
            </a:r>
            <a:r>
              <a:rPr lang="en-US" b="1" dirty="0" err="1"/>
              <a:t>Woche</a:t>
            </a:r>
            <a:endParaRPr lang="ro-RO" b="1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 err="1"/>
              <a:t>Kulturprogramm</a:t>
            </a:r>
            <a:r>
              <a:rPr lang="en-US" dirty="0"/>
              <a:t>, </a:t>
            </a:r>
            <a:r>
              <a:rPr lang="en-US" dirty="0" err="1"/>
              <a:t>Vorstellung</a:t>
            </a:r>
            <a:r>
              <a:rPr lang="en-US" dirty="0"/>
              <a:t> der T</a:t>
            </a:r>
            <a:r>
              <a:rPr lang="de-DE" dirty="0"/>
              <a:t>änze und der traditionellen Lieder</a:t>
            </a:r>
          </a:p>
          <a:p>
            <a:pPr>
              <a:buBlip>
                <a:blip r:embed="rId2"/>
              </a:buBlip>
            </a:pPr>
            <a:r>
              <a:rPr lang="de-DE" dirty="0"/>
              <a:t>Präsentation der PPT, die Sie gerade anschauen </a:t>
            </a:r>
            <a:r>
              <a:rPr lang="de-DE" dirty="0">
                <a:sym typeface="Wingdings" panose="05000000000000000000" pitchFamily="2" charset="2"/>
              </a:rPr>
              <a:t> </a:t>
            </a:r>
          </a:p>
          <a:p>
            <a:pPr>
              <a:buBlip>
                <a:blip r:embed="rId2"/>
              </a:buBlip>
            </a:pPr>
            <a:r>
              <a:rPr lang="de-DE" dirty="0">
                <a:sym typeface="Wingdings" panose="05000000000000000000" pitchFamily="2" charset="2"/>
              </a:rPr>
              <a:t>Google Forms und Fragebogen</a:t>
            </a:r>
          </a:p>
          <a:p>
            <a:pPr>
              <a:buBlip>
                <a:blip r:embed="rId2"/>
              </a:buBlip>
            </a:pPr>
            <a:r>
              <a:rPr lang="de-DE" dirty="0">
                <a:sym typeface="Wingdings" panose="05000000000000000000" pitchFamily="2" charset="2"/>
              </a:rPr>
              <a:t>Virtuelle Diplomverleihung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Blip>
                <a:blip r:embed="rId2"/>
              </a:buBlip>
            </a:pPr>
            <a:endParaRPr lang="ro-RO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300" y="3136901"/>
            <a:ext cx="5067300" cy="3378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50329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955" y="427593"/>
            <a:ext cx="4202240" cy="2925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1848">
            <a:off x="6471379" y="427594"/>
            <a:ext cx="4387812" cy="2925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0566">
            <a:off x="3530600" y="3567802"/>
            <a:ext cx="4573347" cy="3048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Minus 10"/>
          <p:cNvSpPr/>
          <p:nvPr/>
        </p:nvSpPr>
        <p:spPr>
          <a:xfrm rot="1257352">
            <a:off x="3606800" y="-156607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Minus 12"/>
          <p:cNvSpPr/>
          <p:nvPr/>
        </p:nvSpPr>
        <p:spPr>
          <a:xfrm rot="19000112">
            <a:off x="9996589" y="2878370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Minus 13"/>
          <p:cNvSpPr/>
          <p:nvPr/>
        </p:nvSpPr>
        <p:spPr>
          <a:xfrm rot="19356676">
            <a:off x="5956028" y="33065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Minus 14"/>
          <p:cNvSpPr/>
          <p:nvPr/>
        </p:nvSpPr>
        <p:spPr>
          <a:xfrm rot="1991525">
            <a:off x="7386928" y="3375951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Minus 15"/>
          <p:cNvSpPr/>
          <p:nvPr/>
        </p:nvSpPr>
        <p:spPr>
          <a:xfrm rot="19713789">
            <a:off x="2951745" y="2967363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Minus 16"/>
          <p:cNvSpPr/>
          <p:nvPr/>
        </p:nvSpPr>
        <p:spPr>
          <a:xfrm rot="1257352">
            <a:off x="89478" y="3055336"/>
            <a:ext cx="1384300" cy="900801"/>
          </a:xfrm>
          <a:prstGeom prst="mathMinus">
            <a:avLst/>
          </a:prstGeom>
          <a:solidFill>
            <a:srgbClr val="EDEBCB"/>
          </a:solidFill>
          <a:ln>
            <a:solidFill>
              <a:srgbClr val="F1F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51571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223" y="376239"/>
            <a:ext cx="4231877" cy="2821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7100" y="376238"/>
            <a:ext cx="42291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000" y="3461993"/>
            <a:ext cx="4648200" cy="2980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586" y="1127031"/>
            <a:ext cx="6609028" cy="440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50436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Unsere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o-RO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ubstituent conținut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848" y="2299007"/>
            <a:ext cx="5372664" cy="357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38"/>
          <a:stretch/>
        </p:blipFill>
        <p:spPr>
          <a:xfrm>
            <a:off x="6100997" y="2299006"/>
            <a:ext cx="5771214" cy="357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5649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u 4"/>
          <p:cNvSpPr>
            <a:spLocks noGrp="1"/>
          </p:cNvSpPr>
          <p:nvPr>
            <p:ph type="ctrTitle"/>
          </p:nvPr>
        </p:nvSpPr>
        <p:spPr>
          <a:xfrm>
            <a:off x="977900" y="2091262"/>
            <a:ext cx="9068586" cy="2590800"/>
          </a:xfrm>
        </p:spPr>
        <p:txBody>
          <a:bodyPr/>
          <a:lstStyle/>
          <a:p>
            <a:r>
              <a:rPr lang="de-DE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Danke</a:t>
            </a:r>
            <a:r>
              <a:rPr lang="de-DE" dirty="0"/>
              <a:t> </a:t>
            </a:r>
            <a:r>
              <a:rPr lang="de-DE" b="1" i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für die AUFMERKSAMKEIT!</a:t>
            </a:r>
            <a:endParaRPr lang="ro-RO" b="1" i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6" name="Subtitlu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251102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28" y="419725"/>
            <a:ext cx="4689067" cy="2811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35" t="-9157" r="2235" b="9157"/>
          <a:stretch/>
        </p:blipFill>
        <p:spPr>
          <a:xfrm>
            <a:off x="569626" y="3492708"/>
            <a:ext cx="4467068" cy="3071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544"/>
          <a:stretch/>
        </p:blipFill>
        <p:spPr>
          <a:xfrm rot="642799">
            <a:off x="6953138" y="345615"/>
            <a:ext cx="4904082" cy="2959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9" t="2457" r="149" b="9321"/>
          <a:stretch/>
        </p:blipFill>
        <p:spPr>
          <a:xfrm rot="653148">
            <a:off x="6953138" y="3552395"/>
            <a:ext cx="4904082" cy="3011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694" y="2782535"/>
            <a:ext cx="2081838" cy="12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193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92933" y="162909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i="1" dirty="0" err="1"/>
              <a:t>Wir</a:t>
            </a:r>
            <a:r>
              <a:rPr lang="en-US" b="1" i="1" dirty="0"/>
              <a:t> </a:t>
            </a:r>
            <a:r>
              <a:rPr lang="en-US" b="1" i="1" dirty="0" err="1"/>
              <a:t>haben</a:t>
            </a:r>
            <a:r>
              <a:rPr lang="en-US" b="1" i="1" dirty="0"/>
              <a:t> </a:t>
            </a:r>
            <a:r>
              <a:rPr lang="en-US" b="1" i="1" dirty="0" err="1"/>
              <a:t>auch</a:t>
            </a:r>
            <a:r>
              <a:rPr lang="en-US" b="1" i="1" dirty="0"/>
              <a:t> </a:t>
            </a:r>
            <a:r>
              <a:rPr lang="en-US" b="1" i="1" dirty="0" err="1"/>
              <a:t>drei</a:t>
            </a:r>
            <a:r>
              <a:rPr lang="en-US" b="1" i="1" dirty="0"/>
              <a:t> </a:t>
            </a:r>
            <a:r>
              <a:rPr lang="en-US" b="1" i="1" dirty="0" err="1"/>
              <a:t>Sportplätze</a:t>
            </a:r>
            <a:r>
              <a:rPr lang="en-US" b="1" i="1" dirty="0"/>
              <a:t> </a:t>
            </a:r>
            <a:r>
              <a:rPr lang="de-DE" b="1" i="1" dirty="0"/>
              <a:t>für verschiedene Sportarten!</a:t>
            </a:r>
            <a:endParaRPr lang="ro-RO" b="1" i="1" dirty="0"/>
          </a:p>
        </p:txBody>
      </p:sp>
      <p:pic>
        <p:nvPicPr>
          <p:cNvPr id="10" name="I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933" y="1774549"/>
            <a:ext cx="3596866" cy="2397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295" y="4071339"/>
            <a:ext cx="3914492" cy="2456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1431" y="1774550"/>
            <a:ext cx="3791202" cy="2397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4380" y="1774549"/>
            <a:ext cx="4720131" cy="22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09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1" dirty="0"/>
              <a:t>Unsere Primärklassen!</a:t>
            </a:r>
            <a:endParaRPr lang="ro-RO" b="1" i="1" dirty="0"/>
          </a:p>
        </p:txBody>
      </p:sp>
      <p:pic>
        <p:nvPicPr>
          <p:cNvPr id="9" name="Substituent conținut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406" y="2014194"/>
            <a:ext cx="5164383" cy="3442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2228" y="3032479"/>
            <a:ext cx="5365031" cy="3572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5933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bstituent conținut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838" y="1079292"/>
            <a:ext cx="5401396" cy="3577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0656" y="2248525"/>
            <a:ext cx="5300013" cy="3513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7947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Erster Projekttag, </a:t>
            </a:r>
            <a:r>
              <a:rPr lang="de-DE" b="1" i="1" dirty="0"/>
              <a:t>Montag</a:t>
            </a:r>
            <a:r>
              <a:rPr lang="de-DE" b="1" dirty="0"/>
              <a:t>!</a:t>
            </a:r>
            <a:endParaRPr lang="ro-RO" b="1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93192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de-DE" dirty="0"/>
              <a:t>Präsentationen über Sathmar, Rumänien und der LTG „Johann Ettinger“ Schule</a:t>
            </a:r>
          </a:p>
          <a:p>
            <a:pPr>
              <a:buBlip>
                <a:blip r:embed="rId2"/>
              </a:buBlip>
            </a:pPr>
            <a:r>
              <a:rPr lang="de-DE" dirty="0"/>
              <a:t>Armbänder basteln</a:t>
            </a:r>
          </a:p>
          <a:p>
            <a:pPr>
              <a:buBlip>
                <a:blip r:embed="rId2"/>
              </a:buBlip>
            </a:pPr>
            <a:r>
              <a:rPr lang="de-DE" dirty="0"/>
              <a:t>Kahoot (Lernapp)</a:t>
            </a:r>
          </a:p>
          <a:p>
            <a:pPr>
              <a:buBlip>
                <a:blip r:embed="rId2"/>
              </a:buBlip>
            </a:pPr>
            <a:r>
              <a:rPr lang="de-DE" dirty="0"/>
              <a:t>Auswertung der Aktivitäten des Tages</a:t>
            </a:r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8357" y="3672589"/>
            <a:ext cx="4975286" cy="2919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6771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03" y="244656"/>
            <a:ext cx="4467342" cy="297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03" y="3447738"/>
            <a:ext cx="4502046" cy="315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0085" y="3447738"/>
            <a:ext cx="4472066" cy="315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0085" y="244656"/>
            <a:ext cx="4472066" cy="297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3099" y="1049966"/>
            <a:ext cx="7879936" cy="4795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20556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872" y="319314"/>
            <a:ext cx="5332186" cy="3554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472" y="2641600"/>
            <a:ext cx="5840186" cy="3893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1606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TM10001106[[fn=Ecuson]]</Template>
  <TotalTime>353</TotalTime>
  <Words>165</Words>
  <Application>Microsoft Office PowerPoint</Application>
  <PresentationFormat>Custom</PresentationFormat>
  <Paragraphs>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Savon</vt:lpstr>
      <vt:lpstr>Mein deutsch ist gut ich spreche mit mut!</vt:lpstr>
      <vt:lpstr>Unsere Schule!</vt:lpstr>
      <vt:lpstr>Slide 3</vt:lpstr>
      <vt:lpstr>Wir haben auch drei Sportplätze für verschiedene Sportarten!</vt:lpstr>
      <vt:lpstr>Unsere Primärklassen!</vt:lpstr>
      <vt:lpstr>Slide 6</vt:lpstr>
      <vt:lpstr>Erster Projekttag, Montag!</vt:lpstr>
      <vt:lpstr>Slide 8</vt:lpstr>
      <vt:lpstr>Slide 9</vt:lpstr>
      <vt:lpstr>Dienstag, Gruppenarbeit!</vt:lpstr>
      <vt:lpstr>Slide 11</vt:lpstr>
      <vt:lpstr>Slide 12</vt:lpstr>
      <vt:lpstr>Mittwoch, ein leckerer Tag!</vt:lpstr>
      <vt:lpstr>Slide 14</vt:lpstr>
      <vt:lpstr>Donnerstag spielen wir!</vt:lpstr>
      <vt:lpstr>Slide 16</vt:lpstr>
      <vt:lpstr>Freitag, das Ende unserer Woche</vt:lpstr>
      <vt:lpstr>Slide 18</vt:lpstr>
      <vt:lpstr>Slide 19</vt:lpstr>
      <vt:lpstr>Danke für die AUFMERKSAMKEIT!</vt:lpstr>
    </vt:vector>
  </TitlesOfParts>
  <Company>Unitate Scolara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deutsch ist gut ich spreche mit mut!</dc:title>
  <dc:creator>Elev</dc:creator>
  <cp:lastModifiedBy>Ildiko</cp:lastModifiedBy>
  <cp:revision>35</cp:revision>
  <dcterms:created xsi:type="dcterms:W3CDTF">2021-09-30T07:40:04Z</dcterms:created>
  <dcterms:modified xsi:type="dcterms:W3CDTF">2021-11-15T11:25:06Z</dcterms:modified>
</cp:coreProperties>
</file>