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3389CB-2EF2-41B0-A7C9-8F37C5F65008}" type="datetimeFigureOut">
              <a:rPr lang="sk-SK" smtClean="0"/>
              <a:pPr/>
              <a:t>5. 1. 2020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6000" dirty="0" err="1" smtClean="0">
                <a:latin typeface="Times New Roman" pitchFamily="18" charset="0"/>
                <a:cs typeface="Times New Roman" pitchFamily="18" charset="0"/>
              </a:rPr>
              <a:t>Slowakische</a:t>
            </a:r>
            <a:r>
              <a:rPr lang="sk-SK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6000" dirty="0" err="1" smtClean="0">
                <a:latin typeface="Times New Roman" pitchFamily="18" charset="0"/>
                <a:cs typeface="Times New Roman" pitchFamily="18" charset="0"/>
              </a:rPr>
              <a:t>Rezepte</a:t>
            </a:r>
            <a:endParaRPr lang="sk-SK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fad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ttps://encrypted-tbn0.gstatic.com/images?q=tbn:ANd9GcQsDSWGj0hTXkyuqsj0BQ9vFjUe2MmAQ8Phsg_ARt-3Jg9hlED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4662">
            <a:off x="3878129" y="3147204"/>
            <a:ext cx="5152148" cy="31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asopiszahradkar.sk/images/gallery/zahradkar/casopis/chutne-recepty/kapustnica-s-klobaso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7174">
            <a:off x="67006" y="554505"/>
            <a:ext cx="6406499" cy="319068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 rot="21263215">
            <a:off x="2009430" y="3106252"/>
            <a:ext cx="8108333" cy="2046322"/>
          </a:xfrm>
        </p:spPr>
        <p:txBody>
          <a:bodyPr>
            <a:noAutofit/>
          </a:bodyPr>
          <a:lstStyle/>
          <a:p>
            <a:r>
              <a:rPr lang="sk-SK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Guten Appetit!</a:t>
            </a:r>
            <a:br>
              <a:rPr lang="sk-SK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sk-SK" sz="8800" dirty="0"/>
          </a:p>
        </p:txBody>
      </p:sp>
    </p:spTree>
  </p:cSld>
  <p:clrMapOvr>
    <a:masterClrMapping/>
  </p:clrMapOvr>
  <p:transition spd="slow">
    <p:comb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714372"/>
          </a:xfrm>
        </p:spPr>
        <p:txBody>
          <a:bodyPr/>
          <a:lstStyle/>
          <a:p>
            <a:pPr algn="ctr"/>
            <a:r>
              <a:rPr lang="sk-SK" b="1" dirty="0" smtClean="0"/>
              <a:t>Weihnachtsknospen- opekance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de-DE" b="1" u="sng" dirty="0" smtClean="0"/>
              <a:t>Zutaten</a:t>
            </a:r>
            <a:r>
              <a:rPr lang="de-DE" dirty="0" smtClean="0"/>
              <a:t>: 1 Becher Mehl, 1 Prise Salz, ½  Becher Milch, 10 g Hefe, ½ EL Zucker, zum Bestreuen</a:t>
            </a:r>
            <a:r>
              <a:rPr lang="sk-SK" dirty="0" smtClean="0"/>
              <a:t>,</a:t>
            </a:r>
            <a:r>
              <a:rPr lang="de-DE" dirty="0" smtClean="0"/>
              <a:t> gemahlener Mohn, Butter.</a:t>
            </a:r>
            <a:endParaRPr lang="sk-SK" dirty="0" smtClean="0"/>
          </a:p>
          <a:p>
            <a:pPr algn="just"/>
            <a:endParaRPr lang="sk-SK" sz="900" dirty="0" smtClean="0"/>
          </a:p>
          <a:p>
            <a:pPr algn="just"/>
            <a:r>
              <a:rPr lang="de-DE" b="1" u="sng" dirty="0" smtClean="0"/>
              <a:t>Zubereitung</a:t>
            </a:r>
            <a:r>
              <a:rPr lang="de-DE" dirty="0" smtClean="0"/>
              <a:t>: In die lauwarme Milch Hefe, Zucker und 1 EL Mehl geben, verrühren, aufgehen lassen. Den Teig kneten, mit einem Küchentuch zudecken und noch rasten lassen. Aus dem Teig lange</a:t>
            </a:r>
            <a:r>
              <a:rPr lang="sk-SK" dirty="0" smtClean="0"/>
              <a:t> </a:t>
            </a:r>
            <a:r>
              <a:rPr lang="de-DE" dirty="0" smtClean="0"/>
              <a:t>etwa 1,5-2 cm dünne Walzen formen. Walzen in gleichmäßige 1,5 cm große Stücke schneiden und auf ein befettetes Blech nebeneinander legen. I</a:t>
            </a:r>
            <a:r>
              <a:rPr lang="sk-SK" dirty="0" smtClean="0"/>
              <a:t>m</a:t>
            </a:r>
            <a:r>
              <a:rPr lang="de-DE" dirty="0" smtClean="0"/>
              <a:t> vorgeheizte</a:t>
            </a:r>
            <a:r>
              <a:rPr lang="sk-SK" dirty="0" smtClean="0"/>
              <a:t>n</a:t>
            </a:r>
            <a:r>
              <a:rPr lang="de-DE" dirty="0" smtClean="0"/>
              <a:t> Ofen 20-25 Minuten backen. Sie sollen ein bisschen härter und gut gebacken </a:t>
            </a:r>
            <a:r>
              <a:rPr lang="sk-SK" dirty="0" smtClean="0"/>
              <a:t>sein</a:t>
            </a:r>
            <a:r>
              <a:rPr lang="de-DE" dirty="0" smtClean="0"/>
              <a:t>. Fertig gebackene Stücke </a:t>
            </a:r>
            <a:r>
              <a:rPr lang="sk-SK" dirty="0" smtClean="0"/>
              <a:t>vom </a:t>
            </a:r>
            <a:r>
              <a:rPr lang="de-DE" dirty="0" smtClean="0"/>
              <a:t>Blech nehmen, voneinander trennen und mit heißer Milch und zerlassener Butter übergießen, damit sie weich werden. Nicht mit zu viel Milch übergießen, nur so viel, w</a:t>
            </a:r>
            <a:r>
              <a:rPr lang="sk-SK" dirty="0" smtClean="0"/>
              <a:t>ie</a:t>
            </a:r>
            <a:r>
              <a:rPr lang="de-DE" dirty="0" smtClean="0"/>
              <a:t> die Teigstücke aufsaugen können. Mit gemahlenem Mohn und Staubzucker bestreuen.</a:t>
            </a:r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2643206" cy="25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073346" cy="32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4" descr="http://img.mimibazar.sk/h/bs/10/081218/09/l29624.jpg"/>
          <p:cNvPicPr/>
          <p:nvPr/>
        </p:nvPicPr>
        <p:blipFill>
          <a:blip r:embed="rId4" cstate="print"/>
          <a:srcRect b="8993"/>
          <a:stretch>
            <a:fillRect/>
          </a:stretch>
        </p:blipFill>
        <p:spPr bwMode="auto">
          <a:xfrm rot="21129379">
            <a:off x="1162553" y="550876"/>
            <a:ext cx="5147550" cy="31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500594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http://www1.webmagazin.sk/usercontent/photos/1/4/5/3-145106bb7760803318f80ab562ca21889bb905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1028">
            <a:off x="3713086" y="591860"/>
            <a:ext cx="4509140" cy="31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www.nomad.sk/images/stories/recepty/opekance/opeka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805">
            <a:off x="4610838" y="3420739"/>
            <a:ext cx="3994289" cy="295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89968"/>
            <a:ext cx="3672655" cy="32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001056" cy="1143000"/>
          </a:xfrm>
        </p:spPr>
        <p:txBody>
          <a:bodyPr/>
          <a:lstStyle/>
          <a:p>
            <a:pPr algn="ctr"/>
            <a:r>
              <a:rPr lang="sk-SK" b="1" dirty="0" smtClean="0"/>
              <a:t>Brimsennockerln-bryndzové halušky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85720" y="955528"/>
            <a:ext cx="7786742" cy="5902472"/>
          </a:xfrm>
        </p:spPr>
        <p:txBody>
          <a:bodyPr>
            <a:normAutofit/>
          </a:bodyPr>
          <a:lstStyle/>
          <a:p>
            <a:r>
              <a:rPr lang="sk-SK" sz="2000" b="1" u="sng" dirty="0" smtClean="0"/>
              <a:t>Zutaten</a:t>
            </a:r>
            <a:r>
              <a:rPr lang="sk-SK" sz="2000" u="sng" dirty="0" smtClean="0"/>
              <a:t>:</a:t>
            </a:r>
            <a:r>
              <a:rPr lang="sk-SK" sz="2000" dirty="0" smtClean="0"/>
              <a:t> </a:t>
            </a:r>
          </a:p>
          <a:p>
            <a:pPr algn="just">
              <a:buNone/>
            </a:pPr>
            <a:r>
              <a:rPr lang="sk-SK" sz="2000" dirty="0" smtClean="0"/>
              <a:t>    Teig: 600 g Kartoffeln, 300 g Mehl </a:t>
            </a:r>
          </a:p>
          <a:p>
            <a:pPr algn="just">
              <a:buNone/>
            </a:pPr>
            <a:r>
              <a:rPr lang="sk-SK" sz="2000" dirty="0" smtClean="0"/>
              <a:t>    weitere Zutaten: Salz, 250 g Brimsen, 150 g Speck </a:t>
            </a:r>
          </a:p>
          <a:p>
            <a:pPr algn="just">
              <a:buNone/>
            </a:pPr>
            <a:endParaRPr lang="sk-SK" sz="800" u="sng" dirty="0" smtClean="0"/>
          </a:p>
          <a:p>
            <a:pPr algn="just"/>
            <a:r>
              <a:rPr lang="sk-SK" sz="2000" b="1" u="sng" dirty="0" err="1" smtClean="0"/>
              <a:t>Zubereitung</a:t>
            </a:r>
            <a:r>
              <a:rPr lang="sk-SK" sz="2000" u="sng" dirty="0" smtClean="0"/>
              <a:t>: </a:t>
            </a:r>
            <a:r>
              <a:rPr lang="sk-SK" sz="2000" dirty="0" err="1" smtClean="0"/>
              <a:t>Kartoffeln</a:t>
            </a:r>
            <a:r>
              <a:rPr lang="sk-SK" sz="2000" dirty="0" smtClean="0"/>
              <a:t> </a:t>
            </a:r>
            <a:r>
              <a:rPr lang="sk-SK" sz="2000" dirty="0" err="1" smtClean="0"/>
              <a:t>sehr</a:t>
            </a:r>
            <a:r>
              <a:rPr lang="sk-SK" sz="2000" dirty="0" smtClean="0"/>
              <a:t> </a:t>
            </a:r>
            <a:r>
              <a:rPr lang="sk-SK" sz="2000" dirty="0" err="1" smtClean="0"/>
              <a:t>fein</a:t>
            </a:r>
            <a:r>
              <a:rPr lang="sk-SK" sz="2000" dirty="0" smtClean="0"/>
              <a:t> </a:t>
            </a:r>
            <a:r>
              <a:rPr lang="sk-SK" sz="2000" dirty="0" err="1" smtClean="0"/>
              <a:t>reiben</a:t>
            </a:r>
            <a:r>
              <a:rPr lang="sk-SK" sz="2000" dirty="0" smtClean="0"/>
              <a:t>, in </a:t>
            </a:r>
            <a:r>
              <a:rPr lang="sk-SK" sz="2000" dirty="0" err="1" smtClean="0"/>
              <a:t>einer</a:t>
            </a:r>
            <a:r>
              <a:rPr lang="sk-SK" sz="2000" dirty="0" smtClean="0"/>
              <a:t> </a:t>
            </a:r>
            <a:r>
              <a:rPr lang="sk-SK" sz="2000" dirty="0" err="1" smtClean="0"/>
              <a:t>Schüssel</a:t>
            </a:r>
            <a:r>
              <a:rPr lang="sk-SK" sz="2000" dirty="0" smtClean="0"/>
              <a:t> </a:t>
            </a:r>
            <a:r>
              <a:rPr lang="sk-SK" sz="2000" dirty="0" err="1" smtClean="0"/>
              <a:t>mit</a:t>
            </a:r>
            <a:r>
              <a:rPr lang="sk-SK" sz="2000" dirty="0" smtClean="0"/>
              <a:t> </a:t>
            </a:r>
            <a:r>
              <a:rPr lang="sk-SK" sz="2000" dirty="0" err="1" smtClean="0"/>
              <a:t>Salz</a:t>
            </a:r>
            <a:r>
              <a:rPr lang="sk-SK" sz="2000" dirty="0" smtClean="0"/>
              <a:t> </a:t>
            </a:r>
            <a:r>
              <a:rPr lang="sk-SK" sz="2000" dirty="0" err="1" smtClean="0"/>
              <a:t>und</a:t>
            </a:r>
            <a:r>
              <a:rPr lang="sk-SK" sz="2000" dirty="0" smtClean="0"/>
              <a:t> </a:t>
            </a:r>
            <a:r>
              <a:rPr lang="sk-SK" sz="2000" dirty="0" err="1" smtClean="0"/>
              <a:t>Mehl</a:t>
            </a:r>
            <a:r>
              <a:rPr lang="sk-SK" sz="2000" dirty="0" smtClean="0"/>
              <a:t> </a:t>
            </a:r>
            <a:r>
              <a:rPr lang="sk-SK" sz="2000" dirty="0" err="1" smtClean="0"/>
              <a:t>zu</a:t>
            </a:r>
            <a:r>
              <a:rPr lang="sk-SK" sz="2000" dirty="0" smtClean="0"/>
              <a:t> </a:t>
            </a:r>
            <a:r>
              <a:rPr lang="sk-SK" sz="2000" dirty="0" err="1" smtClean="0"/>
              <a:t>einem</a:t>
            </a:r>
            <a:r>
              <a:rPr lang="sk-SK" sz="2000" dirty="0" smtClean="0"/>
              <a:t> </a:t>
            </a:r>
            <a:r>
              <a:rPr lang="sk-SK" sz="2000" dirty="0" err="1" smtClean="0"/>
              <a:t>Teig</a:t>
            </a:r>
            <a:r>
              <a:rPr lang="sk-SK" sz="2000" dirty="0" smtClean="0"/>
              <a:t> so</a:t>
            </a:r>
            <a:r>
              <a:rPr lang="sk-SK" sz="2000" u="sng" dirty="0" smtClean="0"/>
              <a:t> </a:t>
            </a:r>
            <a:r>
              <a:rPr lang="sk-SK" sz="2000" dirty="0" err="1" smtClean="0"/>
              <a:t>lange</a:t>
            </a:r>
            <a:r>
              <a:rPr lang="sk-SK" sz="2000" dirty="0" smtClean="0"/>
              <a:t> </a:t>
            </a:r>
            <a:r>
              <a:rPr lang="sk-SK" sz="2000" dirty="0" err="1" smtClean="0"/>
              <a:t>verrühren</a:t>
            </a:r>
            <a:r>
              <a:rPr lang="sk-SK" sz="2000" dirty="0" smtClean="0"/>
              <a:t>, </a:t>
            </a:r>
            <a:r>
              <a:rPr lang="sk-SK" sz="2000" dirty="0" err="1" smtClean="0"/>
              <a:t>bis</a:t>
            </a:r>
            <a:r>
              <a:rPr lang="sk-SK" sz="2000" dirty="0" smtClean="0"/>
              <a:t> der </a:t>
            </a:r>
            <a:r>
              <a:rPr lang="sk-SK" sz="2000" dirty="0" err="1" smtClean="0"/>
              <a:t>Teig</a:t>
            </a:r>
            <a:r>
              <a:rPr lang="sk-SK" sz="2000" dirty="0" smtClean="0"/>
              <a:t> </a:t>
            </a:r>
            <a:r>
              <a:rPr lang="sk-SK" sz="2000" dirty="0" err="1" smtClean="0"/>
              <a:t>sich</a:t>
            </a:r>
            <a:r>
              <a:rPr lang="sk-SK" sz="2000" dirty="0" smtClean="0"/>
              <a:t> von der </a:t>
            </a:r>
            <a:r>
              <a:rPr lang="sk-SK" sz="2000" dirty="0" err="1" smtClean="0"/>
              <a:t>Schüssel</a:t>
            </a:r>
            <a:r>
              <a:rPr lang="sk-SK" sz="2000" dirty="0" smtClean="0"/>
              <a:t> </a:t>
            </a:r>
            <a:r>
              <a:rPr lang="sk-SK" sz="2000" dirty="0" err="1" smtClean="0"/>
              <a:t>löst</a:t>
            </a:r>
            <a:r>
              <a:rPr lang="sk-SK" sz="2000" dirty="0" smtClean="0"/>
              <a:t>. </a:t>
            </a:r>
            <a:r>
              <a:rPr lang="sk-SK" sz="2000" dirty="0" err="1" smtClean="0"/>
              <a:t>Wasser</a:t>
            </a:r>
            <a:r>
              <a:rPr lang="sk-SK" sz="2000" dirty="0" smtClean="0"/>
              <a:t> in </a:t>
            </a:r>
            <a:r>
              <a:rPr lang="sk-SK" sz="2000" dirty="0" err="1" smtClean="0"/>
              <a:t>einem</a:t>
            </a:r>
            <a:r>
              <a:rPr lang="sk-SK" sz="2000" dirty="0" smtClean="0"/>
              <a:t> gro</a:t>
            </a:r>
            <a:r>
              <a:rPr lang="el-GR" sz="2000" dirty="0" smtClean="0"/>
              <a:t>β</a:t>
            </a:r>
            <a:r>
              <a:rPr lang="sk-SK" sz="2000" dirty="0" smtClean="0"/>
              <a:t>en</a:t>
            </a:r>
            <a:r>
              <a:rPr lang="sk-SK" sz="2000" u="sng" dirty="0" smtClean="0"/>
              <a:t> </a:t>
            </a:r>
            <a:r>
              <a:rPr lang="sk-SK" sz="2000" dirty="0" err="1" smtClean="0"/>
              <a:t>Topf</a:t>
            </a:r>
            <a:r>
              <a:rPr lang="sk-SK" sz="2000" dirty="0" smtClean="0"/>
              <a:t> </a:t>
            </a:r>
            <a:r>
              <a:rPr lang="sk-SK" sz="2000" dirty="0" err="1" smtClean="0"/>
              <a:t>zum</a:t>
            </a:r>
            <a:r>
              <a:rPr lang="sk-SK" sz="2000" dirty="0" smtClean="0"/>
              <a:t> </a:t>
            </a:r>
            <a:r>
              <a:rPr lang="sk-SK" sz="2000" dirty="0" err="1" smtClean="0"/>
              <a:t>Kochen</a:t>
            </a:r>
            <a:r>
              <a:rPr lang="sk-SK" sz="2000" dirty="0" smtClean="0"/>
              <a:t> </a:t>
            </a:r>
            <a:r>
              <a:rPr lang="sk-SK" sz="2000" dirty="0" err="1" smtClean="0"/>
              <a:t>bringen</a:t>
            </a:r>
            <a:r>
              <a:rPr lang="sk-SK" sz="2000" dirty="0" smtClean="0"/>
              <a:t> </a:t>
            </a:r>
            <a:r>
              <a:rPr lang="sk-SK" sz="2000" dirty="0" err="1" smtClean="0"/>
              <a:t>und</a:t>
            </a:r>
            <a:r>
              <a:rPr lang="sk-SK" sz="2000" dirty="0" smtClean="0"/>
              <a:t> </a:t>
            </a:r>
            <a:r>
              <a:rPr lang="sk-SK" sz="2000" dirty="0" err="1" smtClean="0"/>
              <a:t>salzen</a:t>
            </a:r>
            <a:r>
              <a:rPr lang="sk-SK" sz="2000" dirty="0" smtClean="0"/>
              <a:t>. </a:t>
            </a:r>
            <a:r>
              <a:rPr lang="sk-SK" sz="2000" dirty="0" err="1" smtClean="0"/>
              <a:t>Den</a:t>
            </a:r>
            <a:r>
              <a:rPr lang="sk-SK" sz="2000" dirty="0" smtClean="0"/>
              <a:t> </a:t>
            </a:r>
            <a:r>
              <a:rPr lang="sk-SK" sz="2000" dirty="0" err="1" smtClean="0"/>
              <a:t>Speck</a:t>
            </a:r>
            <a:r>
              <a:rPr lang="sk-SK" sz="2000" dirty="0" smtClean="0"/>
              <a:t> in </a:t>
            </a:r>
            <a:r>
              <a:rPr lang="sk-SK" sz="2000" dirty="0" err="1" smtClean="0"/>
              <a:t>einer</a:t>
            </a:r>
            <a:r>
              <a:rPr lang="sk-SK" sz="2000" dirty="0" smtClean="0"/>
              <a:t> </a:t>
            </a:r>
            <a:r>
              <a:rPr lang="sk-SK" sz="2000" dirty="0" err="1" smtClean="0"/>
              <a:t>Pfanne</a:t>
            </a:r>
            <a:r>
              <a:rPr lang="sk-SK" sz="2000" dirty="0" smtClean="0"/>
              <a:t> </a:t>
            </a:r>
            <a:r>
              <a:rPr lang="sk-SK" sz="2000" dirty="0" err="1" smtClean="0"/>
              <a:t>anbraten</a:t>
            </a:r>
            <a:r>
              <a:rPr lang="sk-SK" sz="2000" dirty="0" smtClean="0"/>
              <a:t>. </a:t>
            </a:r>
            <a:r>
              <a:rPr lang="sk-SK" sz="2000" dirty="0" err="1" smtClean="0"/>
              <a:t>Den</a:t>
            </a:r>
            <a:r>
              <a:rPr lang="sk-SK" sz="2000" dirty="0" smtClean="0"/>
              <a:t> </a:t>
            </a:r>
            <a:r>
              <a:rPr lang="sk-SK" sz="2000" dirty="0" err="1" smtClean="0"/>
              <a:t>Teig</a:t>
            </a:r>
            <a:r>
              <a:rPr lang="sk-SK" sz="2000" dirty="0" smtClean="0"/>
              <a:t> </a:t>
            </a:r>
            <a:r>
              <a:rPr lang="sk-SK" sz="2000" dirty="0" err="1" smtClean="0"/>
              <a:t>durch</a:t>
            </a:r>
            <a:r>
              <a:rPr lang="sk-SK" sz="2000" dirty="0" smtClean="0"/>
              <a:t> </a:t>
            </a:r>
            <a:r>
              <a:rPr lang="sk-SK" sz="2000" dirty="0" err="1" smtClean="0"/>
              <a:t>ein</a:t>
            </a:r>
            <a:r>
              <a:rPr lang="sk-SK" sz="2000" dirty="0" smtClean="0"/>
              <a:t> </a:t>
            </a:r>
            <a:r>
              <a:rPr lang="sk-SK" sz="2000" dirty="0" err="1" smtClean="0"/>
              <a:t>Sieb</a:t>
            </a:r>
            <a:r>
              <a:rPr lang="sk-SK" sz="2000" dirty="0" smtClean="0"/>
              <a:t> </a:t>
            </a:r>
            <a:r>
              <a:rPr lang="sk-SK" sz="2000" dirty="0" err="1" smtClean="0"/>
              <a:t>mit</a:t>
            </a:r>
            <a:r>
              <a:rPr lang="sk-SK" sz="2000" dirty="0" smtClean="0"/>
              <a:t> gro</a:t>
            </a:r>
            <a:r>
              <a:rPr lang="el-GR" sz="2000" dirty="0" smtClean="0"/>
              <a:t>β</a:t>
            </a:r>
            <a:r>
              <a:rPr lang="sk-SK" sz="2000" dirty="0" smtClean="0"/>
              <a:t>en Löchern ins Wasser geben oder auf einem Brett mit einem Messer in kleine Stücke schneiden und ins Wasser geben. </a:t>
            </a:r>
            <a:r>
              <a:rPr lang="sk-SK" sz="2000" dirty="0" err="1" smtClean="0"/>
              <a:t>Umrühren</a:t>
            </a:r>
            <a:r>
              <a:rPr lang="sk-SK" sz="2000" dirty="0" smtClean="0"/>
              <a:t>, </a:t>
            </a:r>
            <a:r>
              <a:rPr lang="sk-SK" sz="2000" dirty="0" err="1" smtClean="0"/>
              <a:t>damit</a:t>
            </a:r>
            <a:r>
              <a:rPr lang="sk-SK" sz="2000" dirty="0" smtClean="0"/>
              <a:t> </a:t>
            </a:r>
            <a:r>
              <a:rPr lang="sk-SK" sz="2000" dirty="0" err="1" smtClean="0"/>
              <a:t>die</a:t>
            </a:r>
            <a:r>
              <a:rPr lang="sk-SK" sz="2000" dirty="0" smtClean="0"/>
              <a:t> </a:t>
            </a:r>
            <a:r>
              <a:rPr lang="sk-SK" sz="2000" dirty="0" err="1" smtClean="0"/>
              <a:t>Nockerln</a:t>
            </a:r>
            <a:r>
              <a:rPr lang="sk-SK" sz="2000" dirty="0" smtClean="0"/>
              <a:t> </a:t>
            </a:r>
            <a:r>
              <a:rPr lang="sk-SK" sz="2000" dirty="0" err="1" smtClean="0"/>
              <a:t>nicht</a:t>
            </a:r>
            <a:r>
              <a:rPr lang="sk-SK" sz="2000" dirty="0" smtClean="0"/>
              <a:t> </a:t>
            </a:r>
            <a:r>
              <a:rPr lang="sk-SK" sz="2000" dirty="0" err="1" smtClean="0"/>
              <a:t>verkleben</a:t>
            </a:r>
            <a:r>
              <a:rPr lang="sk-SK" sz="2000" dirty="0" smtClean="0"/>
              <a:t>. </a:t>
            </a:r>
            <a:r>
              <a:rPr lang="sk-SK" sz="2000" dirty="0" err="1" smtClean="0"/>
              <a:t>Wenn</a:t>
            </a:r>
            <a:r>
              <a:rPr lang="sk-SK" sz="2000" dirty="0" smtClean="0"/>
              <a:t> </a:t>
            </a:r>
            <a:r>
              <a:rPr lang="sk-SK" sz="2000" dirty="0" err="1" smtClean="0"/>
              <a:t>die</a:t>
            </a:r>
            <a:r>
              <a:rPr lang="sk-SK" sz="2000" dirty="0" smtClean="0"/>
              <a:t> </a:t>
            </a:r>
            <a:r>
              <a:rPr lang="sk-SK" sz="2000" dirty="0" err="1" smtClean="0"/>
              <a:t>Nockerln</a:t>
            </a:r>
            <a:r>
              <a:rPr lang="sk-SK" sz="2000" dirty="0" smtClean="0"/>
              <a:t> </a:t>
            </a:r>
            <a:r>
              <a:rPr lang="sk-SK" sz="2000" dirty="0" err="1" smtClean="0"/>
              <a:t>an</a:t>
            </a:r>
            <a:r>
              <a:rPr lang="sk-SK" sz="2000" dirty="0" smtClean="0"/>
              <a:t> </a:t>
            </a:r>
            <a:r>
              <a:rPr lang="sk-SK" sz="2000" dirty="0" err="1" smtClean="0"/>
              <a:t>die</a:t>
            </a:r>
            <a:r>
              <a:rPr lang="sk-SK" sz="2000" dirty="0" smtClean="0"/>
              <a:t> </a:t>
            </a:r>
            <a:r>
              <a:rPr lang="sk-SK" sz="2000" dirty="0" err="1" smtClean="0"/>
              <a:t>Oberfläche</a:t>
            </a:r>
            <a:r>
              <a:rPr lang="sk-SK" sz="2000" dirty="0" smtClean="0"/>
              <a:t> </a:t>
            </a:r>
            <a:r>
              <a:rPr lang="sk-SK" sz="2000" dirty="0" err="1" smtClean="0"/>
              <a:t>kommen</a:t>
            </a:r>
            <a:r>
              <a:rPr lang="sk-SK" sz="2000" dirty="0" smtClean="0"/>
              <a:t>, </a:t>
            </a:r>
            <a:r>
              <a:rPr lang="sk-SK" sz="2000" dirty="0" err="1" smtClean="0"/>
              <a:t>das</a:t>
            </a:r>
            <a:r>
              <a:rPr lang="sk-SK" sz="2000" dirty="0" smtClean="0"/>
              <a:t> </a:t>
            </a:r>
            <a:r>
              <a:rPr lang="sk-SK" sz="2000" dirty="0" err="1" smtClean="0"/>
              <a:t>Wasser</a:t>
            </a:r>
            <a:r>
              <a:rPr lang="sk-SK" sz="2000" dirty="0" smtClean="0"/>
              <a:t> </a:t>
            </a:r>
            <a:r>
              <a:rPr lang="sk-SK" sz="2000" dirty="0" err="1" smtClean="0"/>
              <a:t>abgie</a:t>
            </a:r>
            <a:r>
              <a:rPr lang="el-GR" sz="2000" dirty="0" smtClean="0"/>
              <a:t>β</a:t>
            </a:r>
            <a:r>
              <a:rPr lang="sk-SK" sz="2000" dirty="0" smtClean="0"/>
              <a:t>en. Nockerln nicht abkühlen lassen, sondern sofort mit Brimsen verrühren und auf einen Teller geben, Speck darüber geben und servieren. </a:t>
            </a:r>
            <a:r>
              <a:rPr lang="sk-SK" sz="2000" dirty="0" err="1" smtClean="0"/>
              <a:t>Statt</a:t>
            </a:r>
            <a:r>
              <a:rPr lang="sk-SK" sz="2000" dirty="0" smtClean="0"/>
              <a:t> </a:t>
            </a:r>
            <a:r>
              <a:rPr lang="sk-SK" sz="2000" dirty="0" err="1" smtClean="0"/>
              <a:t>Brimsen</a:t>
            </a:r>
            <a:r>
              <a:rPr lang="sk-SK" sz="2000" dirty="0" smtClean="0"/>
              <a:t> </a:t>
            </a:r>
            <a:r>
              <a:rPr lang="sk-SK" sz="2000" dirty="0" err="1" smtClean="0"/>
              <a:t>kann</a:t>
            </a:r>
            <a:r>
              <a:rPr lang="sk-SK" sz="2000" dirty="0" smtClean="0"/>
              <a:t> man </a:t>
            </a:r>
            <a:r>
              <a:rPr lang="sk-SK" sz="2000" dirty="0" err="1" smtClean="0"/>
              <a:t>auch</a:t>
            </a:r>
            <a:r>
              <a:rPr lang="sk-SK" sz="2000" dirty="0" smtClean="0"/>
              <a:t> </a:t>
            </a:r>
            <a:r>
              <a:rPr lang="sk-SK" sz="2000" dirty="0" err="1" smtClean="0"/>
              <a:t>Sauerkraut</a:t>
            </a:r>
            <a:r>
              <a:rPr lang="sk-SK" sz="2000" dirty="0" smtClean="0"/>
              <a:t>, </a:t>
            </a:r>
            <a:r>
              <a:rPr lang="sk-SK" sz="2000" dirty="0" err="1" smtClean="0"/>
              <a:t>Schmierkäse</a:t>
            </a:r>
            <a:r>
              <a:rPr lang="sk-SK" sz="2000" dirty="0" smtClean="0"/>
              <a:t>, </a:t>
            </a:r>
            <a:r>
              <a:rPr lang="sk-SK" sz="2000" dirty="0" err="1" smtClean="0"/>
              <a:t>Rühreier</a:t>
            </a:r>
            <a:r>
              <a:rPr lang="sk-SK" sz="2000" dirty="0" smtClean="0"/>
              <a:t> </a:t>
            </a:r>
            <a:r>
              <a:rPr lang="sk-SK" sz="2000" dirty="0" err="1" smtClean="0"/>
              <a:t>nehmen</a:t>
            </a:r>
            <a:r>
              <a:rPr lang="sk-SK" sz="2000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467600" cy="11430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8183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276732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263" y="3643314"/>
            <a:ext cx="3007071" cy="28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643314"/>
            <a:ext cx="2957507" cy="279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www.jozko.sk/userfiles/halusky/halus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8877">
            <a:off x="446966" y="500681"/>
            <a:ext cx="5188490" cy="358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varecha.pravda.sk/uploady/velky-img_2149-upravene.jpg"/>
          <p:cNvPicPr/>
          <p:nvPr/>
        </p:nvPicPr>
        <p:blipFill>
          <a:blip r:embed="rId3" cstate="print"/>
          <a:srcRect t="6126"/>
          <a:stretch>
            <a:fillRect/>
          </a:stretch>
        </p:blipFill>
        <p:spPr bwMode="auto">
          <a:xfrm rot="1263162">
            <a:off x="3969956" y="3229903"/>
            <a:ext cx="5045824" cy="31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67600" cy="689292"/>
          </a:xfrm>
        </p:spPr>
        <p:txBody>
          <a:bodyPr/>
          <a:lstStyle/>
          <a:p>
            <a:pPr algn="ctr"/>
            <a:r>
              <a:rPr lang="sk-SK" b="1" dirty="0" err="1" smtClean="0"/>
              <a:t>Weihna</a:t>
            </a:r>
            <a:r>
              <a:rPr lang="de-DE" b="1" dirty="0" err="1" smtClean="0"/>
              <a:t>chtskrautsuppe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de-DE" sz="2000" b="1" u="sng" dirty="0" smtClean="0"/>
              <a:t>Zutaten</a:t>
            </a:r>
            <a:r>
              <a:rPr lang="de-DE" sz="2000" dirty="0" smtClean="0"/>
              <a:t>: 1kg Sauerkraut aus dem Fass</a:t>
            </a:r>
            <a:r>
              <a:rPr lang="sk-SK" sz="2000" dirty="0" smtClean="0"/>
              <a:t>,</a:t>
            </a:r>
            <a:r>
              <a:rPr lang="de-DE" sz="2000" dirty="0" smtClean="0"/>
              <a:t> auch mit dem Saft, ungefähr 2l Wasser, 2 Hände</a:t>
            </a:r>
            <a:r>
              <a:rPr lang="sk-SK" sz="2000" dirty="0" smtClean="0"/>
              <a:t> </a:t>
            </a:r>
            <a:r>
              <a:rPr lang="de-DE" sz="2000" dirty="0" smtClean="0"/>
              <a:t>voll </a:t>
            </a:r>
            <a:r>
              <a:rPr lang="sk-SK" sz="2000" dirty="0" smtClean="0"/>
              <a:t>ge</a:t>
            </a:r>
            <a:r>
              <a:rPr lang="de-DE" sz="2000" dirty="0" smtClean="0"/>
              <a:t>trock</a:t>
            </a:r>
            <a:r>
              <a:rPr lang="sk-SK" sz="2000" dirty="0" smtClean="0"/>
              <a:t>nete</a:t>
            </a:r>
            <a:r>
              <a:rPr lang="de-DE" sz="2000" dirty="0" smtClean="0"/>
              <a:t> Pilze </a:t>
            </a:r>
            <a:r>
              <a:rPr lang="sk-SK" sz="2000" dirty="0" smtClean="0"/>
              <a:t>(</a:t>
            </a:r>
            <a:r>
              <a:rPr lang="de-DE" sz="2000" dirty="0" smtClean="0"/>
              <a:t>am besten Steinpilze</a:t>
            </a:r>
            <a:r>
              <a:rPr lang="sk-SK" sz="2000" dirty="0" smtClean="0"/>
              <a:t>)</a:t>
            </a:r>
            <a:r>
              <a:rPr lang="de-DE" sz="2000" dirty="0" smtClean="0"/>
              <a:t>, 2 geräucherte Würste, 2 EL Butter, 2 EL Mehl, 1 süße Sahne, Salz.</a:t>
            </a:r>
            <a:endParaRPr lang="sk-SK" sz="2000" dirty="0" smtClean="0"/>
          </a:p>
          <a:p>
            <a:pPr algn="just">
              <a:buNone/>
            </a:pPr>
            <a:r>
              <a:rPr lang="de-DE" sz="2000" dirty="0" smtClean="0"/>
              <a:t> </a:t>
            </a:r>
            <a:endParaRPr lang="sk-SK" sz="2000" dirty="0" smtClean="0"/>
          </a:p>
          <a:p>
            <a:pPr algn="just"/>
            <a:r>
              <a:rPr lang="de-DE" sz="2000" b="1" u="sng" dirty="0" smtClean="0"/>
              <a:t>Zubereitung</a:t>
            </a:r>
            <a:r>
              <a:rPr lang="de-DE" sz="2000" dirty="0" smtClean="0"/>
              <a:t>: Sauerkraut mit Saft, Pilze</a:t>
            </a:r>
            <a:r>
              <a:rPr lang="sk-SK" sz="2000" dirty="0" smtClean="0"/>
              <a:t>n</a:t>
            </a:r>
            <a:r>
              <a:rPr lang="de-DE" sz="2000" dirty="0" smtClean="0"/>
              <a:t> und Würste</a:t>
            </a:r>
            <a:r>
              <a:rPr lang="sk-SK" sz="2000" dirty="0" smtClean="0"/>
              <a:t>n</a:t>
            </a:r>
            <a:r>
              <a:rPr lang="de-DE" sz="2000" dirty="0" smtClean="0"/>
              <a:t> langsam köcheln lassen. Wenn Sauerkraut gekocht ist, Würste herausnehmen. Aus Butter und Mehl Mehlschwitze machen, mit 2 d</a:t>
            </a:r>
            <a:r>
              <a:rPr lang="sk-SK" sz="2000" dirty="0" smtClean="0"/>
              <a:t>c</a:t>
            </a:r>
            <a:r>
              <a:rPr lang="de-DE" sz="2000" dirty="0" smtClean="0"/>
              <a:t>l kalte</a:t>
            </a:r>
            <a:r>
              <a:rPr lang="sk-SK" sz="2000" dirty="0" smtClean="0"/>
              <a:t>m</a:t>
            </a:r>
            <a:r>
              <a:rPr lang="de-DE" sz="2000" dirty="0" smtClean="0"/>
              <a:t> Wasser abschrecken, gut verrühren, Sahne hinzufügen, wieder gut verrühren und zu Kraut gießen. Einmal kochen lassen, nach Geschmack salzen und in Stücke  geschnittene Würste zugeben.    </a:t>
            </a:r>
            <a:endParaRPr lang="sk-SK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85794"/>
            <a:ext cx="4681530" cy="28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043995" cy="38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786058"/>
            <a:ext cx="283767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</TotalTime>
  <Words>376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Arkáda</vt:lpstr>
      <vt:lpstr>Slowakische Rezepte</vt:lpstr>
      <vt:lpstr>Weihnachtsknospen- opekance</vt:lpstr>
      <vt:lpstr>Slide 3</vt:lpstr>
      <vt:lpstr>Slide 4</vt:lpstr>
      <vt:lpstr>Brimsennockerln-bryndzové halušky</vt:lpstr>
      <vt:lpstr>Slide 6</vt:lpstr>
      <vt:lpstr>Slide 7</vt:lpstr>
      <vt:lpstr>Weihnachtskrautsuppe</vt:lpstr>
      <vt:lpstr>Slide 9</vt:lpstr>
      <vt:lpstr>Slide 10</vt:lpstr>
      <vt:lpstr>Guten Appetit!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Rezepte</dc:title>
  <dc:creator>admin</dc:creator>
  <cp:lastModifiedBy>Ado</cp:lastModifiedBy>
  <cp:revision>33</cp:revision>
  <dcterms:created xsi:type="dcterms:W3CDTF">2013-09-12T14:56:53Z</dcterms:created>
  <dcterms:modified xsi:type="dcterms:W3CDTF">2020-01-05T11:48:15Z</dcterms:modified>
</cp:coreProperties>
</file>