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600" dirty="0"/>
              <a:t>Die Kathedrale des Heiligen Jakob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000" dirty="0" smtClean="0"/>
              <a:t>Pripremila: Antonija Petra Gagulić, 3. 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98502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63" y="1003203"/>
            <a:ext cx="7858259" cy="1366510"/>
          </a:xfrm>
        </p:spPr>
        <p:txBody>
          <a:bodyPr>
            <a:normAutofit fontScale="90000"/>
          </a:bodyPr>
          <a:lstStyle/>
          <a:p>
            <a:r>
              <a:rPr lang="de-DE" dirty="0"/>
              <a:t>Vielen Dank für die Aufmerksamkeit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54" y="881490"/>
            <a:ext cx="3402802" cy="5115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819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/>
              <a:t>Ein einzigartiges Denkmal der europäischen Sakral </a:t>
            </a:r>
            <a:r>
              <a:rPr lang="de-DE" sz="4400" dirty="0" smtClean="0"/>
              <a:t>Architektur</a:t>
            </a:r>
            <a:r>
              <a:rPr lang="hr-HR" sz="4400" dirty="0" smtClean="0"/>
              <a:t> 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53938" y="2391346"/>
            <a:ext cx="4754880" cy="3200400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d</a:t>
            </a:r>
            <a:r>
              <a:rPr lang="de-DE" sz="2400" dirty="0" smtClean="0"/>
              <a:t>ie </a:t>
            </a:r>
            <a:r>
              <a:rPr lang="de-DE" sz="2400" dirty="0"/>
              <a:t>Kathedrale des heiligen Jakob ist das wertvollste architektonische Denkmal, das im 15. und 16. Jahrhundert in Kroatien errichtet </a:t>
            </a:r>
            <a:r>
              <a:rPr lang="de-DE" sz="2400" dirty="0" smtClean="0"/>
              <a:t>wurde</a:t>
            </a:r>
            <a:endParaRPr lang="hr-HR" sz="2400" dirty="0" smtClean="0"/>
          </a:p>
          <a:p>
            <a:r>
              <a:rPr lang="hr-HR" sz="2400" dirty="0" smtClean="0"/>
              <a:t>e</a:t>
            </a:r>
            <a:r>
              <a:rPr lang="de-DE" sz="2400" dirty="0" smtClean="0"/>
              <a:t>in </a:t>
            </a:r>
            <a:r>
              <a:rPr lang="de-DE" sz="2400" dirty="0"/>
              <a:t>einzigartiges Denkmal der europäischen </a:t>
            </a:r>
            <a:r>
              <a:rPr lang="de-DE" sz="2400" dirty="0" smtClean="0"/>
              <a:t>Sakralarchitektur</a:t>
            </a:r>
            <a:endParaRPr lang="hr-HR" sz="2400" dirty="0" smtClean="0"/>
          </a:p>
          <a:p>
            <a:r>
              <a:rPr lang="de-DE" sz="2400" dirty="0"/>
              <a:t>ihrer Merkmale nicht nur unter den Kathedralen einzigartig, sondern auch unter allen christlichen Kirchen</a:t>
            </a:r>
            <a:r>
              <a:rPr lang="de-DE" sz="2400" dirty="0" smtClean="0"/>
              <a:t>!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15" y="2498501"/>
            <a:ext cx="5702576" cy="320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352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Die einzige komplett aus Stein gebaute Konstruktion in ganz </a:t>
            </a:r>
            <a:r>
              <a:rPr lang="de-DE" sz="4000" dirty="0" smtClean="0"/>
              <a:t>Europa</a:t>
            </a:r>
            <a:r>
              <a:rPr lang="hr-HR" sz="4000" dirty="0" smtClean="0"/>
              <a:t> 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125014"/>
            <a:ext cx="10313831" cy="3910026"/>
          </a:xfrm>
        </p:spPr>
        <p:txBody>
          <a:bodyPr/>
          <a:lstStyle/>
          <a:p>
            <a:r>
              <a:rPr lang="hr-HR" sz="2000" dirty="0" smtClean="0"/>
              <a:t>e</a:t>
            </a:r>
            <a:r>
              <a:rPr lang="de-DE" sz="2000" dirty="0" smtClean="0"/>
              <a:t>s </a:t>
            </a:r>
            <a:r>
              <a:rPr lang="de-DE" sz="2000" dirty="0"/>
              <a:t>ist die einzige vollständig aus Stein gebaute Kathedrale in ganz Europa, da bei ihrem Bau keine Holzelemente verwendet </a:t>
            </a:r>
            <a:r>
              <a:rPr lang="de-DE" sz="2000" dirty="0" smtClean="0"/>
              <a:t>wurden</a:t>
            </a:r>
            <a:endParaRPr lang="hr-HR" sz="2000" dirty="0" smtClean="0"/>
          </a:p>
          <a:p>
            <a:r>
              <a:rPr lang="hr-HR" sz="2000" dirty="0" smtClean="0"/>
              <a:t>e</a:t>
            </a:r>
            <a:r>
              <a:rPr lang="de-DE" sz="2000" dirty="0" smtClean="0"/>
              <a:t>s </a:t>
            </a:r>
            <a:r>
              <a:rPr lang="de-DE" sz="2000" dirty="0"/>
              <a:t>ist auch das erste Bauwerk in Europa, dessen Montage auf dem einzigartigen System von gerillten Steinplatten basierte (andere Konstruktionen, die auf diesem System basieren, stammen erst aus dem 19. Jahrhundert</a:t>
            </a:r>
            <a:r>
              <a:rPr lang="de-DE" sz="2000" dirty="0" smtClean="0"/>
              <a:t>)</a:t>
            </a:r>
            <a:endParaRPr lang="hr-HR" sz="2000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3739503"/>
            <a:ext cx="4494728" cy="2528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636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520693"/>
            <a:ext cx="2432304" cy="388169"/>
          </a:xfrm>
        </p:spPr>
        <p:txBody>
          <a:bodyPr/>
          <a:lstStyle/>
          <a:p>
            <a:pPr algn="ctr"/>
            <a:r>
              <a:rPr lang="hr-HR" sz="2400" b="1" dirty="0"/>
              <a:t>105 Jahre </a:t>
            </a:r>
            <a:r>
              <a:rPr lang="hr-HR" sz="2400" b="1" dirty="0" smtClean="0"/>
              <a:t>Bauzeit </a:t>
            </a:r>
            <a:endParaRPr lang="hr-HR" sz="2400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543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296400" y="1088264"/>
            <a:ext cx="2432304" cy="5106473"/>
          </a:xfrm>
        </p:spPr>
        <p:txBody>
          <a:bodyPr>
            <a:noAutofit/>
          </a:bodyPr>
          <a:lstStyle/>
          <a:p>
            <a:pPr algn="ctr"/>
            <a:r>
              <a:rPr lang="de-DE" sz="1800" dirty="0" smtClean="0"/>
              <a:t>Die </a:t>
            </a:r>
            <a:r>
              <a:rPr lang="de-DE" sz="1800" dirty="0"/>
              <a:t>Idee zum Bau eines </a:t>
            </a:r>
            <a:r>
              <a:rPr lang="de-DE" sz="1800" dirty="0" smtClean="0"/>
              <a:t>großen</a:t>
            </a:r>
            <a:r>
              <a:rPr lang="hr-HR" sz="1800" dirty="0" smtClean="0"/>
              <a:t> </a:t>
            </a:r>
            <a:r>
              <a:rPr lang="de-DE" sz="1800" dirty="0" smtClean="0"/>
              <a:t>Domtempels </a:t>
            </a:r>
            <a:r>
              <a:rPr lang="de-DE" sz="1800" dirty="0"/>
              <a:t>stammt aus dem 13. Jahrhundert, als Šibenik den Status einer Stadt und eigene Diözese </a:t>
            </a:r>
            <a:r>
              <a:rPr lang="de-DE" sz="1800" dirty="0" smtClean="0"/>
              <a:t>erhielt</a:t>
            </a:r>
            <a:endParaRPr lang="hr-HR" sz="1800" dirty="0" smtClean="0"/>
          </a:p>
          <a:p>
            <a:pPr algn="ctr"/>
            <a:r>
              <a:rPr lang="de-DE" sz="1800" dirty="0"/>
              <a:t>Der Bau dauerte mit mehreren Unterbrechungen 105 Jahre, zwischen 1431 und 1536: </a:t>
            </a:r>
            <a:r>
              <a:rPr lang="hr-HR" sz="1800" dirty="0"/>
              <a:t> </a:t>
            </a:r>
          </a:p>
          <a:p>
            <a:pPr marL="0" indent="0" algn="ctr">
              <a:buNone/>
            </a:pPr>
            <a:r>
              <a:rPr lang="de-DE" sz="1800" dirty="0" smtClean="0"/>
              <a:t>er </a:t>
            </a:r>
            <a:r>
              <a:rPr lang="de-DE" sz="1800" dirty="0"/>
              <a:t>begann in der venezianischen Gotik und endete im toskanischen </a:t>
            </a:r>
            <a:r>
              <a:rPr lang="de-DE" sz="1800" dirty="0" smtClean="0"/>
              <a:t>Renaissancestil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5739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411" y="110623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Die Meister: Juraj Dalmatiner, Nikola Fiorentina und weitere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de-D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 </a:t>
            </a:r>
            <a:r>
              <a:rPr lang="de-D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Kathedrale von Šibenik ist eine dreischiffige, 38 m lange und 14 m breite Basilika, deren höchster Punkt sich auf der Kuppel </a:t>
            </a:r>
            <a:r>
              <a:rPr lang="de-D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befindet</a:t>
            </a: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de-D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ls </a:t>
            </a:r>
            <a:r>
              <a:rPr lang="de-D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Meister des spätgotischen Blumenstils und Initiator des gotisch-Renaissance-Stils in Dalmatien veränderte Juraj Dalmatinac den ursprünglichen Grundriss der Kirche und verschenkte ihr eine monumentale </a:t>
            </a:r>
            <a:r>
              <a:rPr lang="de-D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Bedeutung</a:t>
            </a: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Der Bau der Kathedrale wurde nach seinem Tod von Nikola Firentinac im reinen Renaissancestil </a:t>
            </a:r>
            <a:r>
              <a:rPr lang="de-D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fortgesetzt</a:t>
            </a: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die Kathedrale noch nicht fertig war, wurde der Bau nach Firentinac von den venezianischen Architekten Bartol und Jakov aus Mestre und Zadars Meister Mestičević </a:t>
            </a:r>
            <a:r>
              <a:rPr lang="de-D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übernommen</a:t>
            </a: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282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74" y="2820473"/>
            <a:ext cx="5045646" cy="3372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5" y="793043"/>
            <a:ext cx="4999149" cy="3332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274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Die Taufkapelle als Lebensquelle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hr-HR" sz="2400" b="1" dirty="0" smtClean="0"/>
              <a:t>b</a:t>
            </a:r>
            <a:r>
              <a:rPr lang="de-DE" sz="2400" b="1" dirty="0" smtClean="0"/>
              <a:t>esonderes </a:t>
            </a:r>
            <a:r>
              <a:rPr lang="de-DE" sz="2400" b="1" dirty="0"/>
              <a:t>Augenmerk im Inneren des Domes gilt der Taufkapelle, und zwar wegen ihrer originellen und kreativen Synthese zweier verschiedener Kunststile der ersten Hälfte des 15. Jahrhunderts, der Spätgotik und der </a:t>
            </a:r>
            <a:r>
              <a:rPr lang="de-DE" sz="2400" b="1" dirty="0" smtClean="0"/>
              <a:t>Frührenaissance</a:t>
            </a:r>
            <a:endParaRPr lang="hr-HR" sz="2400" b="1" dirty="0" smtClean="0"/>
          </a:p>
          <a:p>
            <a:pPr algn="ctr"/>
            <a:r>
              <a:rPr lang="de-DE" sz="2400" b="1" dirty="0"/>
              <a:t> Die Kathedrale stellt den ersten fertigen Bau im Renaissancestil dar, der nur 20 Jahre nach dem eigentlichen Beginn der Renaissance in der Toskana errichtet </a:t>
            </a:r>
            <a:r>
              <a:rPr lang="de-DE" sz="2400" b="1" dirty="0" smtClean="0"/>
              <a:t>wurde</a:t>
            </a:r>
            <a:endParaRPr lang="hr-HR" sz="2400" b="1" dirty="0" smtClean="0"/>
          </a:p>
          <a:p>
            <a:pPr algn="ctr"/>
            <a:r>
              <a:rPr lang="hr-HR" sz="2400" b="1" dirty="0" smtClean="0"/>
              <a:t>n</a:t>
            </a:r>
            <a:r>
              <a:rPr lang="de-DE" sz="2400" b="1" dirty="0" smtClean="0"/>
              <a:t>eben </a:t>
            </a:r>
            <a:r>
              <a:rPr lang="de-DE" sz="2400" b="1" dirty="0"/>
              <a:t>den Skulpturen der vier Propheten (von denen nur zwei bis heute erhalten sind) ist das ganze Gewölbe mit Reliefs von Engeln, Puttenköpfen und dem eindrucksvollen Kopf des Vatergottes </a:t>
            </a:r>
            <a:r>
              <a:rPr lang="de-DE" sz="2400" b="1" dirty="0" smtClean="0"/>
              <a:t>verziert</a:t>
            </a:r>
            <a:endParaRPr lang="hr-HR" sz="2400" b="1" dirty="0" smtClean="0"/>
          </a:p>
          <a:p>
            <a:pPr algn="ctr"/>
            <a:r>
              <a:rPr lang="de-DE" sz="2400" b="1" dirty="0"/>
              <a:t> </a:t>
            </a:r>
            <a:r>
              <a:rPr lang="hr-HR" sz="2400" b="1" dirty="0" smtClean="0"/>
              <a:t>d</a:t>
            </a:r>
            <a:r>
              <a:rPr lang="de-DE" sz="2400" b="1" dirty="0" smtClean="0"/>
              <a:t>er </a:t>
            </a:r>
            <a:r>
              <a:rPr lang="de-DE" sz="2400" b="1" dirty="0"/>
              <a:t>von Juraj Dalmatinac hergestellte Taufstein befindet sich in der Mitte der Taufkapelle, getragen von drei dicken nackten Jungen in Bewegung</a:t>
            </a:r>
            <a:r>
              <a:rPr lang="de-DE" sz="2400" b="1" dirty="0" smtClean="0"/>
              <a:t>.</a:t>
            </a:r>
            <a:endParaRPr lang="hr-HR" sz="2400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232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Foto-Galerie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2324"/>
            <a:ext cx="3853233" cy="580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515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97" y="794707"/>
            <a:ext cx="3577274" cy="536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7" y="676178"/>
            <a:ext cx="3650210" cy="548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776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44</TotalTime>
  <Words>426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Algerian</vt:lpstr>
      <vt:lpstr>Garamond</vt:lpstr>
      <vt:lpstr>Savon</vt:lpstr>
      <vt:lpstr>Die Kathedrale des Heiligen Jakob</vt:lpstr>
      <vt:lpstr>Ein einzigartiges Denkmal der europäischen Sakral Architektur </vt:lpstr>
      <vt:lpstr>Die einzige komplett aus Stein gebaute Konstruktion in ganz Europa </vt:lpstr>
      <vt:lpstr>105 Jahre Bauzeit </vt:lpstr>
      <vt:lpstr>Die Meister: Juraj Dalmatiner, Nikola Fiorentina und weitere   </vt:lpstr>
      <vt:lpstr>PowerPoint Presentation</vt:lpstr>
      <vt:lpstr>Die Taufkapelle als Lebensquelle</vt:lpstr>
      <vt:lpstr>Foto-Galerie </vt:lpstr>
      <vt:lpstr>PowerPoint Presentation</vt:lpstr>
      <vt:lpstr>Vielen Dank für die Aufmerksamkeit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Kathedrale des Heiligen Jakob</dc:title>
  <dc:creator>Ivica</dc:creator>
  <cp:lastModifiedBy>Ivica</cp:lastModifiedBy>
  <cp:revision>6</cp:revision>
  <dcterms:created xsi:type="dcterms:W3CDTF">2020-11-22T13:53:37Z</dcterms:created>
  <dcterms:modified xsi:type="dcterms:W3CDTF">2020-11-22T14:38:25Z</dcterms:modified>
</cp:coreProperties>
</file>