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1E631-DF88-4838-9D71-B4122E8C6D31}" type="datetimeFigureOut">
              <a:rPr lang="cs-CZ"/>
              <a:t>9. 2. 2017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09BCF-CB4F-4816-82E1-E7A5A4089322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282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09BCF-CB4F-4816-82E1-E7A5A4089322}" type="slidenum">
              <a:rPr lang="cs-CZ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536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09BCF-CB4F-4816-82E1-E7A5A4089322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126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09BCF-CB4F-4816-82E1-E7A5A4089322}" type="slidenum">
              <a:rPr lang="cs-CZ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406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09BCF-CB4F-4816-82E1-E7A5A4089322}" type="slidenum">
              <a:rPr lang="cs-CZ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717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09BCF-CB4F-4816-82E1-E7A5A4089322}" type="slidenum">
              <a:rPr lang="cs-CZ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533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09BCF-CB4F-4816-82E1-E7A5A4089322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71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57350" y="3524250"/>
            <a:ext cx="9144000" cy="2387600"/>
          </a:xfrm>
        </p:spPr>
        <p:txBody>
          <a:bodyPr/>
          <a:lstStyle/>
          <a:p>
            <a:r>
              <a:rPr lang="cs-CZ" dirty="0" err="1">
                <a:solidFill>
                  <a:srgbClr val="000000"/>
                </a:solidFill>
                <a:latin typeface="Calibri Light"/>
              </a:rPr>
              <a:t>Reply</a:t>
            </a:r>
            <a:r>
              <a:rPr lang="cs-CZ" dirty="0">
                <a:solidFill>
                  <a:srgbClr val="000000"/>
                </a:solidFill>
                <a:latin typeface="Calibri Light"/>
              </a:rPr>
              <a:t> to </a:t>
            </a:r>
            <a:r>
              <a:rPr lang="cs-CZ" dirty="0" err="1">
                <a:solidFill>
                  <a:srgbClr val="000000"/>
                </a:solidFill>
                <a:latin typeface="Calibri Light"/>
              </a:rPr>
              <a:t>the</a:t>
            </a:r>
            <a:r>
              <a:rPr lang="cs-CZ" dirty="0">
                <a:solidFill>
                  <a:srgbClr val="000000"/>
                </a:solidFill>
                <a:latin typeface="Calibri Light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 Light"/>
              </a:rPr>
              <a:t>Spanish</a:t>
            </a:r>
            <a:r>
              <a:rPr lang="cs-CZ" dirty="0">
                <a:solidFill>
                  <a:srgbClr val="000000"/>
                </a:solidFill>
                <a:latin typeface="Calibri Light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 Light"/>
              </a:rPr>
              <a:t>presentation</a:t>
            </a:r>
            <a:r>
              <a:rPr lang="cs-CZ" dirty="0">
                <a:solidFill>
                  <a:srgbClr val="000000"/>
                </a:solidFill>
                <a:latin typeface="Calibri Light"/>
              </a:rPr>
              <a:t> 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71727" y="3419475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4000" dirty="0"/>
              <a:t>Group - 2</a:t>
            </a: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FF"/>
                </a:solidFill>
              </a:rPr>
              <a:t>                     </a:t>
            </a:r>
            <a:r>
              <a:rPr lang="cs-CZ" dirty="0" err="1">
                <a:solidFill>
                  <a:srgbClr val="FFFFFF"/>
                </a:solidFill>
              </a:rPr>
              <a:t>Introduction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>
                <a:solidFill>
                  <a:srgbClr val="FFFFFF"/>
                </a:solidFill>
              </a:rPr>
              <a:t>Hi</a:t>
            </a:r>
            <a:r>
              <a:rPr lang="cs-CZ" dirty="0">
                <a:solidFill>
                  <a:srgbClr val="FFFFFF"/>
                </a:solidFill>
              </a:rPr>
              <a:t>,</a:t>
            </a:r>
          </a:p>
          <a:p>
            <a:r>
              <a:rPr lang="cs-CZ" dirty="0">
                <a:solidFill>
                  <a:srgbClr val="FFFFFF"/>
                </a:solidFill>
              </a:rPr>
              <a:t>My </a:t>
            </a:r>
            <a:r>
              <a:rPr lang="cs-CZ" dirty="0" err="1">
                <a:solidFill>
                  <a:srgbClr val="FFFFFF"/>
                </a:solidFill>
              </a:rPr>
              <a:t>name</a:t>
            </a:r>
            <a:r>
              <a:rPr lang="cs-CZ" dirty="0">
                <a:solidFill>
                  <a:srgbClr val="FFFFFF"/>
                </a:solidFill>
              </a:rPr>
              <a:t> </a:t>
            </a:r>
            <a:r>
              <a:rPr lang="cs-CZ" dirty="0" err="1">
                <a:solidFill>
                  <a:srgbClr val="FFFFFF"/>
                </a:solidFill>
              </a:rPr>
              <a:t>is</a:t>
            </a:r>
            <a:r>
              <a:rPr lang="cs-CZ" dirty="0">
                <a:solidFill>
                  <a:srgbClr val="FFFFFF"/>
                </a:solidFill>
              </a:rPr>
              <a:t> Jacob Šenk and </a:t>
            </a:r>
            <a:r>
              <a:rPr lang="cs-CZ" dirty="0" err="1">
                <a:solidFill>
                  <a:srgbClr val="FFFFFF"/>
                </a:solidFill>
              </a:rPr>
              <a:t>I'm</a:t>
            </a:r>
            <a:r>
              <a:rPr lang="cs-CZ" dirty="0">
                <a:solidFill>
                  <a:srgbClr val="FFFFFF"/>
                </a:solidFill>
              </a:rPr>
              <a:t> </a:t>
            </a:r>
            <a:r>
              <a:rPr lang="cs-CZ" dirty="0" err="1">
                <a:solidFill>
                  <a:srgbClr val="FFFFFF"/>
                </a:solidFill>
              </a:rPr>
              <a:t>member</a:t>
            </a:r>
            <a:r>
              <a:rPr lang="cs-CZ" dirty="0">
                <a:solidFill>
                  <a:srgbClr val="FFFFFF"/>
                </a:solidFill>
              </a:rPr>
              <a:t> </a:t>
            </a:r>
            <a:r>
              <a:rPr lang="cs-CZ" dirty="0" err="1">
                <a:solidFill>
                  <a:srgbClr val="FFFFFF"/>
                </a:solidFill>
              </a:rPr>
              <a:t>of</a:t>
            </a:r>
            <a:r>
              <a:rPr lang="cs-CZ" dirty="0">
                <a:solidFill>
                  <a:srgbClr val="FFFFFF"/>
                </a:solidFill>
              </a:rPr>
              <a:t> </a:t>
            </a:r>
            <a:r>
              <a:rPr lang="cs-CZ" dirty="0" err="1">
                <a:solidFill>
                  <a:srgbClr val="FFFFFF"/>
                </a:solidFill>
              </a:rPr>
              <a:t>group</a:t>
            </a:r>
            <a:r>
              <a:rPr lang="cs-CZ" dirty="0">
                <a:solidFill>
                  <a:srgbClr val="FFFFFF"/>
                </a:solidFill>
              </a:rPr>
              <a:t> 2</a:t>
            </a:r>
          </a:p>
          <a:p>
            <a:r>
              <a:rPr lang="cs-CZ" dirty="0" err="1">
                <a:solidFill>
                  <a:srgbClr val="FFFFFF"/>
                </a:solidFill>
              </a:rPr>
              <a:t>We</a:t>
            </a:r>
            <a:r>
              <a:rPr lang="cs-CZ" dirty="0">
                <a:solidFill>
                  <a:srgbClr val="FFFFFF"/>
                </a:solidFill>
              </a:rPr>
              <a:t> </a:t>
            </a:r>
            <a:r>
              <a:rPr lang="cs-CZ" dirty="0" err="1">
                <a:solidFill>
                  <a:srgbClr val="FFFFFF"/>
                </a:solidFill>
              </a:rPr>
              <a:t>have</a:t>
            </a:r>
            <a:r>
              <a:rPr lang="cs-CZ" dirty="0">
                <a:solidFill>
                  <a:srgbClr val="FFFFFF"/>
                </a:solidFill>
              </a:rPr>
              <a:t> </a:t>
            </a:r>
            <a:r>
              <a:rPr lang="cs-CZ" dirty="0" err="1">
                <a:solidFill>
                  <a:srgbClr val="FFFFFF"/>
                </a:solidFill>
              </a:rPr>
              <a:t>presentation</a:t>
            </a:r>
            <a:r>
              <a:rPr lang="cs-CZ" dirty="0">
                <a:solidFill>
                  <a:srgbClr val="FFFFFF"/>
                </a:solidFill>
              </a:rPr>
              <a:t> (</a:t>
            </a:r>
            <a:r>
              <a:rPr lang="cs-CZ" dirty="0" err="1">
                <a:solidFill>
                  <a:srgbClr val="000000"/>
                </a:solidFill>
              </a:rPr>
              <a:t>The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 err="1">
                <a:solidFill>
                  <a:srgbClr val="000000"/>
                </a:solidFill>
              </a:rPr>
              <a:t>answer</a:t>
            </a:r>
            <a:r>
              <a:rPr lang="cs-CZ" dirty="0">
                <a:solidFill>
                  <a:srgbClr val="000000"/>
                </a:solidFill>
              </a:rPr>
              <a:t> to </a:t>
            </a:r>
            <a:r>
              <a:rPr lang="cs-CZ" dirty="0" err="1">
                <a:solidFill>
                  <a:srgbClr val="000000"/>
                </a:solidFill>
              </a:rPr>
              <a:t>your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 err="1">
                <a:solidFill>
                  <a:srgbClr val="000000"/>
                </a:solidFill>
              </a:rPr>
              <a:t>presentation</a:t>
            </a:r>
            <a:r>
              <a:rPr lang="cs-CZ" dirty="0">
                <a:solidFill>
                  <a:srgbClr val="FFFFFF"/>
                </a:solidFill>
              </a:rPr>
              <a:t>)</a:t>
            </a:r>
          </a:p>
          <a:p>
            <a:endParaRPr lang="cs-CZ" dirty="0">
              <a:solidFill>
                <a:srgbClr val="FFFFFF"/>
              </a:solidFill>
            </a:endParaRPr>
          </a:p>
          <a:p>
            <a:r>
              <a:rPr lang="cs-CZ" dirty="0">
                <a:solidFill>
                  <a:srgbClr val="FFFFFF"/>
                </a:solidFill>
              </a:rPr>
              <a:t>Group 2:</a:t>
            </a:r>
          </a:p>
          <a:p>
            <a:r>
              <a:rPr lang="cs-CZ" dirty="0">
                <a:solidFill>
                  <a:srgbClr val="000000"/>
                </a:solidFill>
              </a:rPr>
              <a:t>-Jacob Šenk</a:t>
            </a:r>
          </a:p>
          <a:p>
            <a:r>
              <a:rPr lang="cs-CZ" dirty="0">
                <a:solidFill>
                  <a:srgbClr val="000000"/>
                </a:solidFill>
              </a:rPr>
              <a:t>-Eliška Fialová</a:t>
            </a:r>
          </a:p>
          <a:p>
            <a:r>
              <a:rPr lang="cs-CZ" dirty="0">
                <a:solidFill>
                  <a:srgbClr val="000000"/>
                </a:solidFill>
              </a:rPr>
              <a:t>-Edita </a:t>
            </a:r>
            <a:r>
              <a:rPr lang="cs-CZ" dirty="0" err="1">
                <a:solidFill>
                  <a:srgbClr val="000000"/>
                </a:solidFill>
              </a:rPr>
              <a:t>Grenarová</a:t>
            </a:r>
          </a:p>
        </p:txBody>
      </p:sp>
    </p:spTree>
    <p:extLst>
      <p:ext uri="{BB962C8B-B14F-4D97-AF65-F5344CB8AC3E}">
        <p14:creationId xmlns:p14="http://schemas.microsoft.com/office/powerpoint/2010/main" val="105368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CC           </a:t>
            </a:r>
            <a:r>
              <a:rPr lang="cs-CZ" dirty="0" err="1">
                <a:solidFill>
                  <a:srgbClr val="FFFFFF"/>
                </a:solidFill>
              </a:rPr>
              <a:t>Our</a:t>
            </a:r>
            <a:r>
              <a:rPr lang="cs-CZ" dirty="0">
                <a:solidFill>
                  <a:srgbClr val="FFFFFF"/>
                </a:solidFill>
              </a:rPr>
              <a:t> comment</a:t>
            </a:r>
            <a:endParaRPr lang="cs-CZ" dirty="0">
              <a:solidFill>
                <a:srgbClr val="FFFFFF"/>
              </a:solidFill>
              <a:latin typeface="Calibri Light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04850" y="140970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>
                <a:solidFill>
                  <a:srgbClr val="FFFFFF"/>
                </a:solidFill>
              </a:rPr>
              <a:t>Gulash</a:t>
            </a:r>
            <a:r>
              <a:rPr lang="cs-CZ" dirty="0">
                <a:solidFill>
                  <a:srgbClr val="FFFFFF"/>
                </a:solidFill>
              </a:rPr>
              <a:t> </a:t>
            </a:r>
            <a:r>
              <a:rPr lang="cs-CZ" dirty="0" err="1">
                <a:solidFill>
                  <a:srgbClr val="FFFFFF"/>
                </a:solidFill>
              </a:rPr>
              <a:t>isnt</a:t>
            </a:r>
            <a:r>
              <a:rPr lang="cs-CZ" dirty="0">
                <a:solidFill>
                  <a:srgbClr val="FFFFFF"/>
                </a:solidFill>
              </a:rPr>
              <a:t> </a:t>
            </a:r>
            <a:r>
              <a:rPr lang="cs-CZ" dirty="0" err="1">
                <a:solidFill>
                  <a:srgbClr val="FFFFFF"/>
                </a:solidFill>
              </a:rPr>
              <a:t>our</a:t>
            </a:r>
            <a:r>
              <a:rPr lang="cs-CZ" dirty="0">
                <a:solidFill>
                  <a:srgbClr val="FFFFFF"/>
                </a:solidFill>
              </a:rPr>
              <a:t> </a:t>
            </a:r>
            <a:r>
              <a:rPr lang="cs-CZ" dirty="0" err="1">
                <a:solidFill>
                  <a:srgbClr val="FFFFFF"/>
                </a:solidFill>
              </a:rPr>
              <a:t>traditional</a:t>
            </a:r>
            <a:r>
              <a:rPr lang="cs-CZ" dirty="0">
                <a:solidFill>
                  <a:srgbClr val="FFFFFF"/>
                </a:solidFill>
              </a:rPr>
              <a:t> food.</a:t>
            </a:r>
            <a:r>
              <a:rPr lang="en-US" dirty="0">
                <a:solidFill>
                  <a:srgbClr val="FFFFFF"/>
                </a:solidFill>
              </a:rPr>
              <a:t> </a:t>
            </a:r>
            <a:endParaRPr lang="en-US" dirty="0"/>
          </a:p>
          <a:p>
            <a:r>
              <a:rPr lang="cs-CZ" dirty="0" err="1">
                <a:solidFill>
                  <a:srgbClr val="FFFFFF"/>
                </a:solidFill>
              </a:rPr>
              <a:t>Traditional</a:t>
            </a:r>
            <a:r>
              <a:rPr lang="cs-CZ" dirty="0">
                <a:solidFill>
                  <a:srgbClr val="FFFFFF"/>
                </a:solidFill>
              </a:rPr>
              <a:t> </a:t>
            </a:r>
            <a:r>
              <a:rPr lang="cs-CZ" dirty="0" err="1">
                <a:solidFill>
                  <a:srgbClr val="FFFFFF"/>
                </a:solidFill>
              </a:rPr>
              <a:t>foods</a:t>
            </a:r>
            <a:r>
              <a:rPr lang="cs-CZ" dirty="0">
                <a:solidFill>
                  <a:srgbClr val="FFFFFF"/>
                </a:solidFill>
              </a:rPr>
              <a:t> are:   -vepřo knedlo zelo           </a:t>
            </a:r>
            <a:r>
              <a:rPr lang="en-US" dirty="0">
                <a:solidFill>
                  <a:srgbClr val="FFFFFF"/>
                </a:solidFill>
              </a:rPr>
              <a:t> </a:t>
            </a:r>
          </a:p>
          <a:p>
            <a:r>
              <a:rPr lang="cs-CZ" dirty="0">
                <a:solidFill>
                  <a:srgbClr val="FFFFFF"/>
                </a:solidFill>
              </a:rPr>
              <a:t>                                             -utopenec</a:t>
            </a:r>
            <a:r>
              <a:rPr lang="en-US" dirty="0">
                <a:solidFill>
                  <a:srgbClr val="FFFFFF"/>
                </a:solidFill>
              </a:rPr>
              <a:t> </a:t>
            </a:r>
          </a:p>
          <a:p>
            <a:r>
              <a:rPr lang="cs-CZ" dirty="0">
                <a:solidFill>
                  <a:srgbClr val="FFFFFF"/>
                </a:solidFill>
              </a:rPr>
              <a:t>                                             - svíčková</a:t>
            </a:r>
            <a:r>
              <a:rPr lang="en-US" dirty="0">
                <a:solidFill>
                  <a:srgbClr val="FFFFFF"/>
                </a:solidFill>
              </a:rPr>
              <a:t> 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48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62400" y="361950"/>
            <a:ext cx="10515600" cy="1325563"/>
          </a:xfrm>
        </p:spPr>
        <p:txBody>
          <a:bodyPr/>
          <a:lstStyle/>
          <a:p>
            <a:r>
              <a:rPr lang="cs-CZ" dirty="0">
                <a:solidFill>
                  <a:srgbClr val="E7E6E6"/>
                </a:solidFill>
                <a:latin typeface="Calibri Light"/>
              </a:rPr>
              <a:t> </a:t>
            </a:r>
            <a:r>
              <a:rPr lang="cs-CZ" dirty="0" err="1">
                <a:solidFill>
                  <a:srgbClr val="E7E6E6"/>
                </a:solidFill>
                <a:latin typeface="Calibri Light"/>
              </a:rPr>
              <a:t>Some</a:t>
            </a:r>
            <a:r>
              <a:rPr lang="cs-CZ" dirty="0">
                <a:solidFill>
                  <a:srgbClr val="E7E6E6"/>
                </a:solidFill>
                <a:latin typeface="Calibri Light"/>
              </a:rPr>
              <a:t> </a:t>
            </a:r>
            <a:r>
              <a:rPr lang="cs-CZ" dirty="0" err="1">
                <a:solidFill>
                  <a:srgbClr val="E7E6E6"/>
                </a:solidFill>
                <a:latin typeface="Calibri Light"/>
              </a:rPr>
              <a:t>traditional</a:t>
            </a:r>
            <a:r>
              <a:rPr lang="cs-CZ" dirty="0">
                <a:solidFill>
                  <a:srgbClr val="E7E6E6"/>
                </a:solidFill>
                <a:latin typeface="Calibri Light"/>
              </a:rPr>
              <a:t> </a:t>
            </a:r>
            <a:r>
              <a:rPr lang="cs-CZ" dirty="0" err="1">
                <a:solidFill>
                  <a:srgbClr val="E7E6E6"/>
                </a:solidFill>
                <a:latin typeface="Calibri Light"/>
              </a:rPr>
              <a:t>days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2450" y="2085975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E7E6E6"/>
                </a:solidFill>
                <a:latin typeface="Calibri"/>
              </a:rPr>
              <a:t>Time </a:t>
            </a:r>
            <a:r>
              <a:rPr lang="cs-CZ" dirty="0" err="1">
                <a:solidFill>
                  <a:srgbClr val="E7E6E6"/>
                </a:solidFill>
                <a:latin typeface="Calibri"/>
              </a:rPr>
              <a:t>of</a:t>
            </a:r>
            <a:r>
              <a:rPr lang="cs-CZ" dirty="0">
                <a:solidFill>
                  <a:srgbClr val="E7E6E6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E7E6E6"/>
                </a:solidFill>
                <a:latin typeface="Calibri"/>
              </a:rPr>
              <a:t>lovers</a:t>
            </a:r>
            <a:r>
              <a:rPr lang="cs-CZ" dirty="0">
                <a:solidFill>
                  <a:srgbClr val="E7E6E6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E7E6E6"/>
                </a:solidFill>
                <a:latin typeface="Calibri"/>
              </a:rPr>
              <a:t>is</a:t>
            </a:r>
            <a:r>
              <a:rPr lang="cs-CZ" dirty="0">
                <a:solidFill>
                  <a:srgbClr val="E7E6E6"/>
                </a:solidFill>
                <a:latin typeface="Calibri"/>
              </a:rPr>
              <a:t> but </a:t>
            </a:r>
            <a:r>
              <a:rPr lang="cs-CZ" dirty="0" err="1">
                <a:solidFill>
                  <a:srgbClr val="E7E6E6"/>
                </a:solidFill>
                <a:latin typeface="Calibri"/>
              </a:rPr>
              <a:t>we</a:t>
            </a:r>
            <a:r>
              <a:rPr lang="cs-CZ" dirty="0">
                <a:solidFill>
                  <a:srgbClr val="E7E6E6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E7E6E6"/>
                </a:solidFill>
                <a:latin typeface="Calibri"/>
              </a:rPr>
              <a:t>have</a:t>
            </a:r>
            <a:r>
              <a:rPr lang="cs-CZ" dirty="0">
                <a:solidFill>
                  <a:srgbClr val="E7E6E6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E7E6E6"/>
                </a:solidFill>
                <a:latin typeface="Calibri"/>
              </a:rPr>
              <a:t>two</a:t>
            </a:r>
            <a:r>
              <a:rPr lang="cs-CZ" dirty="0">
                <a:solidFill>
                  <a:srgbClr val="E7E6E6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E7E6E6"/>
                </a:solidFill>
                <a:latin typeface="Calibri"/>
              </a:rPr>
              <a:t>times</a:t>
            </a:r>
            <a:r>
              <a:rPr lang="cs-CZ" dirty="0">
                <a:solidFill>
                  <a:srgbClr val="E7E6E6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E7E6E6"/>
                </a:solidFill>
                <a:latin typeface="Calibri"/>
              </a:rPr>
              <a:t>of</a:t>
            </a:r>
            <a:r>
              <a:rPr lang="cs-CZ" dirty="0">
                <a:solidFill>
                  <a:srgbClr val="E7E6E6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E7E6E6"/>
                </a:solidFill>
                <a:latin typeface="Calibri"/>
              </a:rPr>
              <a:t>lovers</a:t>
            </a:r>
            <a:r>
              <a:rPr lang="cs-CZ" dirty="0">
                <a:solidFill>
                  <a:srgbClr val="E7E6E6"/>
                </a:solidFill>
                <a:latin typeface="Calibri"/>
              </a:rPr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rgbClr val="E7E6E6"/>
                </a:solidFill>
                <a:latin typeface="Calibri"/>
              </a:rPr>
              <a:t>1.)</a:t>
            </a:r>
            <a:r>
              <a:rPr lang="cs-CZ" dirty="0" err="1">
                <a:solidFill>
                  <a:srgbClr val="E7E6E6"/>
                </a:solidFill>
                <a:latin typeface="Calibri"/>
              </a:rPr>
              <a:t>First</a:t>
            </a:r>
            <a:r>
              <a:rPr lang="cs-CZ" dirty="0">
                <a:solidFill>
                  <a:srgbClr val="E7E6E6"/>
                </a:solidFill>
                <a:latin typeface="Calibri"/>
              </a:rPr>
              <a:t> Time </a:t>
            </a:r>
            <a:r>
              <a:rPr lang="cs-CZ" dirty="0" err="1">
                <a:solidFill>
                  <a:srgbClr val="E7E6E6"/>
                </a:solidFill>
                <a:latin typeface="Calibri"/>
              </a:rPr>
              <a:t>of</a:t>
            </a:r>
            <a:r>
              <a:rPr lang="cs-CZ" dirty="0">
                <a:solidFill>
                  <a:srgbClr val="E7E6E6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E7E6E6"/>
                </a:solidFill>
                <a:latin typeface="Calibri"/>
              </a:rPr>
              <a:t>lovers</a:t>
            </a:r>
            <a:r>
              <a:rPr lang="cs-CZ" dirty="0">
                <a:solidFill>
                  <a:srgbClr val="E7E6E6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E7E6E6"/>
                </a:solidFill>
                <a:latin typeface="Calibri"/>
              </a:rPr>
              <a:t>is</a:t>
            </a:r>
            <a:r>
              <a:rPr lang="cs-CZ" dirty="0">
                <a:solidFill>
                  <a:srgbClr val="E7E6E6"/>
                </a:solidFill>
                <a:latin typeface="Calibri"/>
              </a:rPr>
              <a:t> on 14th </a:t>
            </a:r>
            <a:r>
              <a:rPr lang="cs-CZ" dirty="0" err="1">
                <a:solidFill>
                  <a:srgbClr val="E7E6E6"/>
                </a:solidFill>
                <a:latin typeface="Calibri"/>
              </a:rPr>
              <a:t>of</a:t>
            </a:r>
            <a:r>
              <a:rPr lang="cs-CZ" dirty="0">
                <a:solidFill>
                  <a:srgbClr val="E7E6E6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E7E6E6"/>
                </a:solidFill>
                <a:latin typeface="Calibri"/>
              </a:rPr>
              <a:t>February</a:t>
            </a:r>
            <a:r>
              <a:rPr lang="cs-CZ" dirty="0">
                <a:solidFill>
                  <a:srgbClr val="E7E6E6"/>
                </a:solidFill>
                <a:latin typeface="Calibri"/>
              </a:rPr>
              <a:t> </a:t>
            </a:r>
          </a:p>
          <a:p>
            <a:pPr marL="0" indent="0">
              <a:buNone/>
            </a:pPr>
            <a:r>
              <a:rPr lang="cs-CZ" dirty="0">
                <a:solidFill>
                  <a:srgbClr val="E7E6E6"/>
                </a:solidFill>
                <a:latin typeface="Calibri"/>
              </a:rPr>
              <a:t>2.)Second Time </a:t>
            </a:r>
            <a:r>
              <a:rPr lang="cs-CZ" dirty="0" err="1">
                <a:solidFill>
                  <a:srgbClr val="E7E6E6"/>
                </a:solidFill>
                <a:latin typeface="Calibri"/>
              </a:rPr>
              <a:t>of</a:t>
            </a:r>
            <a:r>
              <a:rPr lang="cs-CZ" dirty="0">
                <a:solidFill>
                  <a:srgbClr val="E7E6E6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E7E6E6"/>
                </a:solidFill>
                <a:latin typeface="Calibri"/>
              </a:rPr>
              <a:t>lovers</a:t>
            </a:r>
            <a:r>
              <a:rPr lang="cs-CZ" dirty="0">
                <a:solidFill>
                  <a:srgbClr val="E7E6E6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E7E6E6"/>
                </a:solidFill>
                <a:latin typeface="Calibri"/>
              </a:rPr>
              <a:t>is</a:t>
            </a:r>
            <a:r>
              <a:rPr lang="cs-CZ" dirty="0">
                <a:solidFill>
                  <a:srgbClr val="E7E6E6"/>
                </a:solidFill>
                <a:latin typeface="Calibri"/>
              </a:rPr>
              <a:t> on 1st </a:t>
            </a:r>
            <a:r>
              <a:rPr lang="cs-CZ" dirty="0" err="1">
                <a:solidFill>
                  <a:srgbClr val="E7E6E6"/>
                </a:solidFill>
                <a:latin typeface="Calibri"/>
              </a:rPr>
              <a:t>of</a:t>
            </a:r>
            <a:r>
              <a:rPr lang="cs-CZ" dirty="0">
                <a:solidFill>
                  <a:srgbClr val="E7E6E6"/>
                </a:solidFill>
                <a:latin typeface="Calibri"/>
              </a:rPr>
              <a:t> May </a:t>
            </a:r>
          </a:p>
          <a:p>
            <a:pPr marL="0" indent="0">
              <a:buNone/>
            </a:pPr>
            <a:endParaRPr lang="cs-CZ" dirty="0">
              <a:solidFill>
                <a:srgbClr val="E7E6E6"/>
              </a:solidFill>
              <a:latin typeface="Calibri"/>
            </a:endParaRPr>
          </a:p>
          <a:p>
            <a:pPr marL="0" indent="0">
              <a:buNone/>
            </a:pPr>
            <a:endParaRPr lang="cs-CZ" dirty="0">
              <a:solidFill>
                <a:srgbClr val="E7E6E6"/>
              </a:solidFill>
              <a:latin typeface="Calibri"/>
            </a:endParaRPr>
          </a:p>
          <a:p>
            <a:pPr marL="0" indent="0">
              <a:buNone/>
            </a:pPr>
            <a:endParaRPr lang="cs-CZ" dirty="0">
              <a:solidFill>
                <a:srgbClr val="E7E6E6"/>
              </a:solidFill>
              <a:latin typeface="Calibri"/>
            </a:endParaRPr>
          </a:p>
          <a:p>
            <a:pPr marL="0" indent="0">
              <a:buNone/>
            </a:pPr>
            <a:endParaRPr lang="cs-CZ" dirty="0">
              <a:solidFill>
                <a:srgbClr val="E7E6E6"/>
              </a:solidFill>
              <a:latin typeface="Calibri"/>
            </a:endParaRPr>
          </a:p>
          <a:p>
            <a:pPr marL="0" indent="0">
              <a:buNone/>
            </a:pPr>
            <a:r>
              <a:rPr lang="en" dirty="0">
                <a:solidFill>
                  <a:srgbClr val="FFFFFF"/>
                </a:solidFill>
                <a:latin typeface="Calibri"/>
              </a:rPr>
              <a:t>Verbena is a traditional day but is celebrated in South Moravia (we are in the north of Moravia)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 </a:t>
            </a:r>
            <a:endParaRPr lang="en-US" dirty="0">
              <a:latin typeface="Calibri"/>
            </a:endParaRPr>
          </a:p>
          <a:p>
            <a:pPr marL="0" indent="0">
              <a:buNone/>
            </a:pPr>
            <a:endParaRPr lang="cs-CZ" dirty="0">
              <a:solidFill>
                <a:srgbClr val="E7E6E6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929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E7E6E6"/>
                </a:solidFill>
                <a:latin typeface="Calibri Light"/>
              </a:rPr>
              <a:t>Information</a:t>
            </a:r>
            <a:r>
              <a:rPr lang="cs-CZ" dirty="0">
                <a:solidFill>
                  <a:srgbClr val="E7E6E6"/>
                </a:solidFill>
                <a:latin typeface="Calibri Light"/>
              </a:rPr>
              <a:t> </a:t>
            </a:r>
            <a:br>
              <a:rPr lang="cs-CZ" dirty="0">
                <a:latin typeface="Calibri Light"/>
              </a:rPr>
            </a:br>
            <a:endParaRPr lang="cs-CZ" dirty="0">
              <a:latin typeface="Calibri Ligh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5325" y="2009775"/>
            <a:ext cx="10515600" cy="44353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 err="1">
                <a:solidFill>
                  <a:srgbClr val="FFFFFF"/>
                </a:solidFill>
                <a:latin typeface="Calibri"/>
              </a:rPr>
              <a:t>Your</a:t>
            </a:r>
            <a:r>
              <a:rPr lang="cs-CZ" dirty="0">
                <a:solidFill>
                  <a:srgbClr val="FFFFFF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FFFFFF"/>
                </a:solidFill>
                <a:latin typeface="Calibri"/>
              </a:rPr>
              <a:t>informations</a:t>
            </a:r>
            <a:r>
              <a:rPr lang="cs-CZ" dirty="0">
                <a:solidFill>
                  <a:srgbClr val="FFFFFF"/>
                </a:solidFill>
                <a:latin typeface="Calibri"/>
              </a:rPr>
              <a:t> are very good.We </a:t>
            </a:r>
            <a:r>
              <a:rPr lang="cs-CZ" dirty="0" err="1">
                <a:solidFill>
                  <a:srgbClr val="FFFFFF"/>
                </a:solidFill>
                <a:latin typeface="Calibri"/>
              </a:rPr>
              <a:t>like</a:t>
            </a:r>
            <a:r>
              <a:rPr lang="cs-CZ" dirty="0">
                <a:solidFill>
                  <a:srgbClr val="FFFFFF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FFFFFF"/>
                </a:solidFill>
                <a:latin typeface="Calibri"/>
              </a:rPr>
              <a:t>your</a:t>
            </a:r>
            <a:r>
              <a:rPr lang="cs-CZ" dirty="0">
                <a:solidFill>
                  <a:srgbClr val="FFFFFF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FFFFFF"/>
                </a:solidFill>
                <a:latin typeface="Calibri"/>
              </a:rPr>
              <a:t>presentation</a:t>
            </a:r>
            <a:r>
              <a:rPr lang="cs-CZ" dirty="0">
                <a:solidFill>
                  <a:srgbClr val="FFFFFF"/>
                </a:solidFill>
                <a:latin typeface="Calibri"/>
              </a:rPr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2800350"/>
            <a:ext cx="4744010" cy="316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32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FFFF"/>
                </a:solidFill>
              </a:rPr>
              <a:t>Thanks</a:t>
            </a:r>
            <a:r>
              <a:rPr lang="cs-CZ" dirty="0">
                <a:solidFill>
                  <a:srgbClr val="FFFFFF"/>
                </a:solidFill>
              </a:rPr>
              <a:t> </a:t>
            </a:r>
            <a:r>
              <a:rPr lang="cs-CZ" dirty="0" err="1">
                <a:solidFill>
                  <a:srgbClr val="FFFFFF"/>
                </a:solidFill>
              </a:rPr>
              <a:t>for</a:t>
            </a:r>
            <a:r>
              <a:rPr lang="cs-CZ" dirty="0">
                <a:solidFill>
                  <a:srgbClr val="FFFFFF"/>
                </a:solidFill>
              </a:rPr>
              <a:t> </a:t>
            </a:r>
            <a:r>
              <a:rPr lang="cs-CZ" dirty="0" err="1">
                <a:solidFill>
                  <a:srgbClr val="FFFFFF"/>
                </a:solidFill>
              </a:rPr>
              <a:t>watching</a:t>
            </a:r>
            <a:r>
              <a:rPr lang="cs-CZ" dirty="0">
                <a:solidFill>
                  <a:srgbClr val="FFFFFF"/>
                </a:solidFill>
              </a:rPr>
              <a:t>.  -  GROUP 2</a:t>
            </a:r>
            <a:endParaRPr lang="cs-CZ" dirty="0">
              <a:solidFill>
                <a:srgbClr val="FFFFFF"/>
              </a:solidFill>
              <a:latin typeface="Calibri Light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00450" y="1533525"/>
            <a:ext cx="4433980" cy="4941760"/>
          </a:xfrm>
        </p:spPr>
      </p:pic>
    </p:spTree>
    <p:extLst>
      <p:ext uri="{BB962C8B-B14F-4D97-AF65-F5344CB8AC3E}">
        <p14:creationId xmlns:p14="http://schemas.microsoft.com/office/powerpoint/2010/main" val="409986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Reply to the Spanish presentation </vt:lpstr>
      <vt:lpstr>                     Introduction</vt:lpstr>
      <vt:lpstr>CC           Our comment</vt:lpstr>
      <vt:lpstr> Some traditional days</vt:lpstr>
      <vt:lpstr>Information  </vt:lpstr>
      <vt:lpstr>Thanks for watching.  -  GROUP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Reply to the Spanish presentation </dc:title>
  <dc:creator/>
  <cp:lastModifiedBy/>
  <cp:revision>4</cp:revision>
  <dcterms:created xsi:type="dcterms:W3CDTF">2012-08-16T00:56:33Z</dcterms:created>
  <dcterms:modified xsi:type="dcterms:W3CDTF">2017-02-09T17:31:18Z</dcterms:modified>
</cp:coreProperties>
</file>