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A5CF0-7981-044A-BAB2-161C23CE0C6C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BE26B-FF7E-FA4B-90AF-DBD111D30A93}" type="slidenum">
              <a:rPr lang="cs-CZ" smtClean="0"/>
              <a:pPr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62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6F00E-524A-458A-A04F-AC0CCABFCD80}" type="datetimeFigureOut">
              <a:rPr lang="cs-CZ"/>
              <a:pPr/>
              <a:t>8. 1. 2017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CF72-5235-4B4F-8690-0F9F2E3363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1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282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54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3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30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78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27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63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12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6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8CF72-5235-4B4F-8690-0F9F2E336337}" type="slidenum">
              <a:rPr lang="cs-CZ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6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94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1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5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7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80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18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1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8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01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ct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090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41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D9567A5-D849-4AD3-87E9-72FE04254288}" type="datetimeFigureOut">
              <a:rPr lang="cs-CZ" smtClean="0"/>
              <a:pPr/>
              <a:t>8. 1. 2017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FED068D-621A-4EA9-920E-D3BFB9695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714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/>
              <a:t>MY PARTNERS SCHOOL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dirty="0"/>
              <a:t>Jakub </a:t>
            </a:r>
            <a:r>
              <a:rPr lang="x-none" dirty="0" err="1"/>
              <a:t>Šebela,Vendula</a:t>
            </a:r>
            <a:r>
              <a:rPr lang="x-none" dirty="0"/>
              <a:t> </a:t>
            </a:r>
            <a:r>
              <a:rPr lang="x-none" dirty="0" err="1"/>
              <a:t>Gottvaldova,Jakub</a:t>
            </a:r>
            <a:r>
              <a:rPr lang="x-none" dirty="0"/>
              <a:t> </a:t>
            </a:r>
            <a:r>
              <a:rPr lang="x-none" dirty="0" err="1"/>
              <a:t>Gryc,Natálie</a:t>
            </a:r>
            <a:r>
              <a:rPr lang="x-none" dirty="0"/>
              <a:t> Sedláčková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31838" y="415589"/>
            <a:ext cx="3657600" cy="56200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 hlavní budově v 1. patře jsou kanceláře řídícího </a:t>
            </a:r>
            <a:r>
              <a:rPr lang="CS-CZ" dirty="0" err="1"/>
              <a:t>týmu,dětská</a:t>
            </a:r>
            <a:r>
              <a:rPr lang="CS-CZ" dirty="0"/>
              <a:t> počítačová učebna, víceúčelová místnost, knihovna, kopírka a stolování. Ve 2. patře jsou 2 učebny pro předškoláky, 4 pro primární vzdělávání, konferenční místnost, počítačová učebna,   jazykové učebny, učebna pro náboženství, hudbu a </a:t>
            </a:r>
            <a:r>
              <a:rPr lang="CS-CZ" dirty="0" err="1"/>
              <a:t>asturštinu</a:t>
            </a:r>
            <a:r>
              <a:rPr lang="CS-CZ" dirty="0"/>
              <a:t>.</a:t>
            </a:r>
            <a:endParaRPr lang="cs-CZ" dirty="0"/>
          </a:p>
          <a:p>
            <a:r>
              <a:rPr lang="CS-CZ" dirty="0"/>
              <a:t>Ve 3. patře jsou učebny pro primární vzdělávání a jazykové učebny.</a:t>
            </a:r>
          </a:p>
          <a:p>
            <a:r>
              <a:rPr lang="CS-CZ" dirty="0"/>
              <a:t>Centrum zajišťuje mnoho mimo školních aktivit.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62525" y="415925"/>
            <a:ext cx="3657600" cy="54241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" dirty="0">
                <a:latin typeface="Century Gothic"/>
              </a:rPr>
              <a:t>The main building on the first floor are offices of the management team, children's computer lab, a multipurpose room, a library, a copier and dining room. In the second floor there are two classrooms for preschoolers, 4 for primary education, conference room, computer lab, language lab, classroom for religion, music and </a:t>
            </a:r>
            <a:r>
              <a:rPr lang="EN" dirty="0" err="1">
                <a:latin typeface="Century Gothic"/>
              </a:rPr>
              <a:t>Asturian</a:t>
            </a:r>
            <a:r>
              <a:rPr lang="EN" dirty="0">
                <a:latin typeface="Century Gothic"/>
              </a:rPr>
              <a:t>.</a:t>
            </a:r>
            <a:r>
              <a:rPr lang="EN" dirty="0">
                <a:latin typeface="Consolas"/>
              </a:rPr>
              <a:t>
</a:t>
            </a:r>
            <a:r>
              <a:rPr lang="EN" dirty="0">
                <a:latin typeface="Century Gothic"/>
              </a:rPr>
              <a:t>On the 3rd floor are classrooms for primary education and language classrooms.</a:t>
            </a:r>
            <a:r>
              <a:rPr lang="EN" dirty="0">
                <a:latin typeface="Consolas"/>
              </a:rPr>
              <a:t>
</a:t>
            </a:r>
            <a:r>
              <a:rPr lang="EN" dirty="0">
                <a:latin typeface="Century Gothic"/>
              </a:rPr>
              <a:t>The center provides may inter school activities.</a:t>
            </a:r>
          </a:p>
        </p:txBody>
      </p:sp>
    </p:spTree>
    <p:extLst>
      <p:ext uri="{BB962C8B-B14F-4D97-AF65-F5344CB8AC3E}">
        <p14:creationId xmlns:p14="http://schemas.microsoft.com/office/powerpoint/2010/main" val="181090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OUR SPANISH PARTNERS 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/>
          </a:p>
          <a:p>
            <a:r>
              <a:rPr lang="x-none" dirty="0" err="1"/>
              <a:t>Pilar</a:t>
            </a:r>
            <a:r>
              <a:rPr lang="x-none" dirty="0"/>
              <a:t> </a:t>
            </a:r>
            <a:r>
              <a:rPr lang="x-none"/>
              <a:t>Martínez</a:t>
            </a:r>
            <a:endParaRPr lang="x-none" dirty="0" err="1"/>
          </a:p>
          <a:p>
            <a:r>
              <a:rPr lang="x-none"/>
              <a:t>Enol Gutierrez</a:t>
            </a:r>
            <a:endParaRPr lang="x-none" dirty="0" err="1"/>
          </a:p>
          <a:p>
            <a:r>
              <a:rPr lang="x-none"/>
              <a:t>Andrés García</a:t>
            </a:r>
            <a:endParaRPr lang="x-none" dirty="0" err="1"/>
          </a:p>
          <a:p>
            <a:r>
              <a:rPr lang="x-none"/>
              <a:t>Lucia Bonet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11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Ve třídě jich   je  26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There</a:t>
            </a:r>
            <a:r>
              <a:rPr lang="cs-CZ" dirty="0"/>
              <a:t> are 26 </a:t>
            </a:r>
            <a:r>
              <a:rPr lang="cs-CZ" dirty="0" err="1"/>
              <a:t>pupils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98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Mají tam 13 lavic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There</a:t>
            </a:r>
            <a:r>
              <a:rPr lang="cs-CZ" dirty="0"/>
              <a:t> are  13 </a:t>
            </a:r>
            <a:r>
              <a:rPr lang="cs-CZ" dirty="0" err="1"/>
              <a:t>school</a:t>
            </a:r>
            <a:r>
              <a:rPr lang="cs-CZ" dirty="0"/>
              <a:t> </a:t>
            </a:r>
            <a:r>
              <a:rPr lang="cs-CZ" dirty="0" err="1"/>
              <a:t>desks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488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Jejich škole se jmenuje Severo </a:t>
            </a:r>
            <a:r>
              <a:rPr lang="cs-CZ" dirty="0" err="1"/>
              <a:t>Ochoa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Severo </a:t>
            </a:r>
            <a:r>
              <a:rPr lang="cs-CZ" dirty="0" err="1"/>
              <a:t>Ochoa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8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 škole je jich celkem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At </a:t>
            </a:r>
            <a:r>
              <a:rPr lang="cs-CZ" dirty="0" err="1"/>
              <a:t>school</a:t>
            </a:r>
            <a:r>
              <a:rPr lang="cs-CZ" dirty="0"/>
              <a:t>  </a:t>
            </a:r>
            <a:r>
              <a:rPr lang="cs-CZ" dirty="0" err="1"/>
              <a:t>there</a:t>
            </a:r>
            <a:r>
              <a:rPr lang="cs-CZ" dirty="0"/>
              <a:t> are a </a:t>
            </a:r>
            <a:r>
              <a:rPr lang="cs-CZ" dirty="0" err="1"/>
              <a:t>total</a:t>
            </a:r>
            <a:r>
              <a:rPr lang="cs-CZ" dirty="0"/>
              <a:t>  </a:t>
            </a:r>
            <a:r>
              <a:rPr lang="cs-CZ" dirty="0" err="1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248468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540" y="219075"/>
            <a:ext cx="7680960" cy="1371600"/>
          </a:xfrm>
        </p:spPr>
        <p:txBody>
          <a:bodyPr/>
          <a:lstStyle/>
          <a:p>
            <a:r>
              <a:rPr lang="cs-CZ" dirty="0">
                <a:solidFill>
                  <a:srgbClr val="FFFFFF"/>
                </a:solidFill>
                <a:latin typeface="Century Gothic"/>
              </a:rPr>
              <a:t>Jména všech Žáku-Name of pupils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838" y="1491097"/>
            <a:ext cx="7680325" cy="514782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/>
              <a:t>Aida  </a:t>
            </a:r>
            <a:r>
              <a:rPr lang="cs-CZ" dirty="0" err="1"/>
              <a:t>Fernández</a:t>
            </a:r>
            <a:r>
              <a:rPr lang="cs-CZ" dirty="0"/>
              <a:t>                 </a:t>
            </a:r>
          </a:p>
          <a:p>
            <a:r>
              <a:rPr lang="cs-CZ" dirty="0" err="1"/>
              <a:t>Aitana</a:t>
            </a:r>
            <a:r>
              <a:rPr lang="cs-CZ" dirty="0"/>
              <a:t> </a:t>
            </a:r>
            <a:r>
              <a:rPr lang="cs-CZ" dirty="0" err="1"/>
              <a:t>Fernández</a:t>
            </a:r>
            <a:r>
              <a:rPr lang="cs-CZ" dirty="0"/>
              <a:t> </a:t>
            </a:r>
          </a:p>
          <a:p>
            <a:r>
              <a:rPr lang="cs-CZ" dirty="0"/>
              <a:t>Alba  </a:t>
            </a:r>
            <a:r>
              <a:rPr lang="cs-CZ" dirty="0" err="1"/>
              <a:t>Espina</a:t>
            </a:r>
          </a:p>
          <a:p>
            <a:r>
              <a:rPr lang="cs-CZ" dirty="0"/>
              <a:t>Andrea </a:t>
            </a:r>
            <a:r>
              <a:rPr lang="cs-CZ" dirty="0" err="1"/>
              <a:t>Freije</a:t>
            </a:r>
          </a:p>
          <a:p>
            <a:r>
              <a:rPr lang="cs-CZ" dirty="0"/>
              <a:t>Andrés </a:t>
            </a:r>
            <a:r>
              <a:rPr lang="cs-CZ" dirty="0" err="1"/>
              <a:t>García</a:t>
            </a:r>
          </a:p>
          <a:p>
            <a:r>
              <a:rPr lang="cs-CZ" dirty="0"/>
              <a:t>Ariadna </a:t>
            </a:r>
            <a:r>
              <a:rPr lang="cs-CZ" dirty="0" err="1"/>
              <a:t>Bueno</a:t>
            </a:r>
          </a:p>
          <a:p>
            <a:r>
              <a:rPr lang="cs-CZ" dirty="0" err="1"/>
              <a:t>Carlota</a:t>
            </a:r>
            <a:r>
              <a:rPr lang="cs-CZ" dirty="0"/>
              <a:t> </a:t>
            </a:r>
            <a:r>
              <a:rPr lang="cs-CZ" dirty="0" err="1"/>
              <a:t>Díaz</a:t>
            </a:r>
            <a:r>
              <a:rPr lang="cs-CZ" dirty="0"/>
              <a:t> </a:t>
            </a:r>
          </a:p>
          <a:p>
            <a:r>
              <a:rPr lang="cs-CZ" dirty="0"/>
              <a:t>Daniel  </a:t>
            </a:r>
            <a:r>
              <a:rPr lang="cs-CZ" dirty="0" err="1"/>
              <a:t>Alonso</a:t>
            </a:r>
            <a:r>
              <a:rPr lang="cs-CZ" dirty="0"/>
              <a:t> </a:t>
            </a:r>
          </a:p>
          <a:p>
            <a:r>
              <a:rPr lang="cs-CZ" dirty="0"/>
              <a:t>Diego </a:t>
            </a:r>
            <a:r>
              <a:rPr lang="cs-CZ" dirty="0" err="1"/>
              <a:t>Fernández</a:t>
            </a:r>
          </a:p>
          <a:p>
            <a:r>
              <a:rPr lang="cs-CZ" dirty="0" err="1"/>
              <a:t>Eider</a:t>
            </a:r>
            <a:r>
              <a:rPr lang="cs-CZ" dirty="0"/>
              <a:t> </a:t>
            </a:r>
            <a:r>
              <a:rPr lang="cs-CZ" dirty="0" err="1"/>
              <a:t>Fernández</a:t>
            </a:r>
          </a:p>
          <a:p>
            <a:r>
              <a:rPr lang="cs-CZ" dirty="0"/>
              <a:t>Enol </a:t>
            </a:r>
            <a:r>
              <a:rPr lang="cs-CZ" dirty="0" err="1"/>
              <a:t>Gutierrez</a:t>
            </a:r>
          </a:p>
          <a:p>
            <a:r>
              <a:rPr lang="cs-CZ" dirty="0" err="1"/>
              <a:t>Esteban</a:t>
            </a:r>
            <a:r>
              <a:rPr lang="cs-CZ" dirty="0"/>
              <a:t> </a:t>
            </a:r>
            <a:r>
              <a:rPr lang="cs-CZ" dirty="0" err="1"/>
              <a:t>Angarita</a:t>
            </a:r>
          </a:p>
          <a:p>
            <a:r>
              <a:rPr lang="cs-CZ" dirty="0"/>
              <a:t>Eva </a:t>
            </a:r>
            <a:r>
              <a:rPr lang="cs-CZ" dirty="0" err="1"/>
              <a:t>Barrial</a:t>
            </a:r>
            <a:r>
              <a:rPr lang="cs-CZ" dirty="0"/>
              <a:t> </a:t>
            </a:r>
          </a:p>
          <a:p>
            <a:r>
              <a:rPr lang="cs-CZ" dirty="0"/>
              <a:t>Eva </a:t>
            </a:r>
            <a:r>
              <a:rPr lang="cs-CZ" dirty="0" err="1"/>
              <a:t>Fernández</a:t>
            </a:r>
            <a:r>
              <a:rPr lang="cs-CZ" dirty="0"/>
              <a:t> </a:t>
            </a:r>
          </a:p>
          <a:p>
            <a:r>
              <a:rPr lang="cs-CZ" dirty="0" err="1"/>
              <a:t>Fiorela</a:t>
            </a:r>
            <a:r>
              <a:rPr lang="cs-CZ" dirty="0"/>
              <a:t> </a:t>
            </a:r>
            <a:r>
              <a:rPr lang="cs-CZ" dirty="0" err="1"/>
              <a:t>Aranda</a:t>
            </a:r>
          </a:p>
          <a:p>
            <a:r>
              <a:rPr lang="cs-CZ" dirty="0" err="1"/>
              <a:t>Iván</a:t>
            </a:r>
            <a:r>
              <a:rPr lang="cs-CZ" dirty="0"/>
              <a:t> </a:t>
            </a:r>
            <a:r>
              <a:rPr lang="cs-CZ" dirty="0" err="1"/>
              <a:t>García</a:t>
            </a:r>
          </a:p>
          <a:p>
            <a:r>
              <a:rPr lang="cs-CZ" dirty="0"/>
              <a:t>Laura </a:t>
            </a:r>
            <a:r>
              <a:rPr lang="cs-CZ" dirty="0" err="1"/>
              <a:t>Barrial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04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838" y="242888"/>
            <a:ext cx="7680325" cy="65100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Lucia </a:t>
            </a:r>
            <a:r>
              <a:rPr lang="cs-CZ" dirty="0" err="1"/>
              <a:t>Bonet</a:t>
            </a:r>
          </a:p>
          <a:p>
            <a:r>
              <a:rPr lang="cs-CZ" dirty="0" err="1"/>
              <a:t>Micaela</a:t>
            </a:r>
            <a:r>
              <a:rPr lang="cs-CZ" dirty="0"/>
              <a:t> </a:t>
            </a:r>
            <a:r>
              <a:rPr lang="cs-CZ" dirty="0" err="1"/>
              <a:t>Alvárez</a:t>
            </a:r>
          </a:p>
          <a:p>
            <a:r>
              <a:rPr lang="cs-CZ" dirty="0" err="1"/>
              <a:t>Naya</a:t>
            </a:r>
            <a:r>
              <a:rPr lang="cs-CZ" dirty="0"/>
              <a:t> </a:t>
            </a:r>
            <a:r>
              <a:rPr lang="cs-CZ" dirty="0" err="1"/>
              <a:t>lopéz</a:t>
            </a:r>
          </a:p>
          <a:p>
            <a:r>
              <a:rPr lang="cs-CZ" dirty="0"/>
              <a:t>Niel </a:t>
            </a:r>
            <a:r>
              <a:rPr lang="cs-CZ" dirty="0" err="1"/>
              <a:t>Fernández</a:t>
            </a:r>
          </a:p>
          <a:p>
            <a:r>
              <a:rPr lang="cs-CZ" dirty="0"/>
              <a:t>Paula Anton</a:t>
            </a:r>
          </a:p>
          <a:p>
            <a:r>
              <a:rPr lang="cs-CZ" dirty="0" err="1"/>
              <a:t>Pilar</a:t>
            </a:r>
            <a:r>
              <a:rPr lang="cs-CZ" dirty="0"/>
              <a:t> </a:t>
            </a:r>
            <a:r>
              <a:rPr lang="cs-CZ" dirty="0" err="1"/>
              <a:t>Martínez</a:t>
            </a:r>
            <a:r>
              <a:rPr lang="cs-CZ" dirty="0"/>
              <a:t> </a:t>
            </a:r>
          </a:p>
          <a:p>
            <a:r>
              <a:rPr lang="cs-CZ" dirty="0" err="1"/>
              <a:t>Vania</a:t>
            </a:r>
            <a:r>
              <a:rPr lang="cs-CZ" dirty="0"/>
              <a:t> </a:t>
            </a:r>
            <a:r>
              <a:rPr lang="cs-CZ" dirty="0" err="1"/>
              <a:t>Fidalgo</a:t>
            </a:r>
          </a:p>
          <a:p>
            <a:r>
              <a:rPr lang="cs-CZ" dirty="0"/>
              <a:t>Victor </a:t>
            </a:r>
            <a:r>
              <a:rPr lang="cs-CZ" dirty="0" err="1"/>
              <a:t>Celada</a:t>
            </a:r>
          </a:p>
          <a:p>
            <a:r>
              <a:rPr lang="cs-CZ" dirty="0" err="1"/>
              <a:t>Yanira</a:t>
            </a:r>
            <a:r>
              <a:rPr lang="cs-CZ" dirty="0"/>
              <a:t> </a:t>
            </a:r>
            <a:r>
              <a:rPr lang="cs-CZ" dirty="0" err="1"/>
              <a:t>Britoz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48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31838" y="2103438"/>
            <a:ext cx="3657600" cy="32567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  <a:latin typeface="Century Gothic"/>
              </a:rPr>
              <a:t>Centrum  (Severo </a:t>
            </a:r>
            <a:r>
              <a:rPr lang="CS-CZ" dirty="0" err="1">
                <a:solidFill>
                  <a:srgbClr val="FFFFFF"/>
                </a:solidFill>
                <a:latin typeface="Century Gothic"/>
              </a:rPr>
              <a:t>Ochoa</a:t>
            </a:r>
            <a:r>
              <a:rPr lang="CS-CZ" dirty="0">
                <a:solidFill>
                  <a:srgbClr val="FFFFFF"/>
                </a:solidFill>
                <a:latin typeface="Century Gothic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  <a:latin typeface="Century Gothic"/>
              </a:rPr>
              <a:t>učí druhý cyklus dětí (3-6 let) a Primární (6-12 let), mají nepřetržitý denní rozvrh 9-14 hodin. Studenti mají zajištěno pokračování studia na střední, případně vysoké škole. Kromě vzdělávacích učeben, mohou studenti využívat dva sportovní kurty + dětské hřiště.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dirty="0">
                <a:latin typeface="Century Gothic"/>
              </a:rPr>
              <a:t>Centrum (</a:t>
            </a:r>
            <a:r>
              <a:rPr lang="EN" dirty="0" err="1">
                <a:latin typeface="Century Gothic"/>
              </a:rPr>
              <a:t>Severo</a:t>
            </a:r>
            <a:r>
              <a:rPr lang="EN" dirty="0">
                <a:latin typeface="Century Gothic"/>
              </a:rPr>
              <a:t> Ochoa)</a:t>
            </a:r>
            <a:endParaRPr lang="cs-CZ" dirty="0">
              <a:latin typeface="Century Gothic"/>
            </a:endParaRPr>
          </a:p>
          <a:p>
            <a:pPr marL="0" indent="0">
              <a:buNone/>
            </a:pPr>
            <a:r>
              <a:rPr lang="EN" dirty="0">
                <a:latin typeface="Century Gothic"/>
              </a:rPr>
              <a:t>is learning a second cycle of children (3-6 years) and Primary (6-12 years), they have a continuous daily schedule of 9-14 hours. Students have ensured the continuation of studies at secondary school or college. In addition to education classrooms, students can use two sports courts + playground.</a:t>
            </a:r>
          </a:p>
        </p:txBody>
      </p:sp>
    </p:spTree>
    <p:extLst>
      <p:ext uri="{BB962C8B-B14F-4D97-AF65-F5344CB8AC3E}">
        <p14:creationId xmlns:p14="http://schemas.microsoft.com/office/powerpoint/2010/main" val="135745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</TotalTime>
  <Words>65</Words>
  <Application>Microsoft Office PowerPoint</Application>
  <PresentationFormat>Předvádění na obrazovce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Savon</vt:lpstr>
      <vt:lpstr>MY PARTNERS SCHOOL</vt:lpstr>
      <vt:lpstr>OUR SPANISH PARTNERS ARE</vt:lpstr>
      <vt:lpstr>Ve třídě jich   je  26</vt:lpstr>
      <vt:lpstr>Mají tam 13 lavic</vt:lpstr>
      <vt:lpstr>Jejich škole se jmenuje Severo Ochoa</vt:lpstr>
      <vt:lpstr>Ve škole je jich celkem </vt:lpstr>
      <vt:lpstr>Jména všech Žáku-Name of pupils</vt:lpstr>
      <vt:lpstr>Prezentace aplikace PowerPoint</vt:lpstr>
      <vt:lpstr>Základní informace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jitkakocmanova</cp:lastModifiedBy>
  <cp:revision>10</cp:revision>
  <dcterms:created xsi:type="dcterms:W3CDTF">2016-12-01T18:45:03Z</dcterms:created>
  <dcterms:modified xsi:type="dcterms:W3CDTF">2017-01-08T09:22:39Z</dcterms:modified>
</cp:coreProperties>
</file>