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>
        <p:scale>
          <a:sx n="100" d="100"/>
          <a:sy n="100" d="100"/>
        </p:scale>
        <p:origin x="7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75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5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20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33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98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15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24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57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10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53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58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17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64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18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8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BAAC-4A6B-4DFF-886F-25A85584D8B9}" type="datetimeFigureOut">
              <a:rPr lang="cs-CZ" smtClean="0"/>
              <a:t>13.2.2017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249C-2620-4C5D-B25E-0F6645A989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03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08118" y="4234878"/>
            <a:ext cx="9448800" cy="1825096"/>
          </a:xfrm>
        </p:spPr>
        <p:txBody>
          <a:bodyPr>
            <a:noAutofit/>
          </a:bodyPr>
          <a:lstStyle/>
          <a:p>
            <a:r>
              <a:rPr lang="cs-CZ" sz="9600" dirty="0" smtClean="0"/>
              <a:t>Group 6 </a:t>
            </a:r>
            <a:r>
              <a:rPr lang="cs-CZ" sz="9600" dirty="0" err="1" smtClean="0"/>
              <a:t>repair</a:t>
            </a:r>
            <a:r>
              <a:rPr lang="cs-CZ" sz="9600" dirty="0"/>
              <a:t/>
            </a:r>
            <a:br>
              <a:rPr lang="cs-CZ" sz="9600" dirty="0"/>
            </a:b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7846" y="805936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cs-CZ" sz="7200" dirty="0" err="1" smtClean="0"/>
              <a:t>White</a:t>
            </a:r>
            <a:r>
              <a:rPr lang="cs-CZ" sz="7200" dirty="0" smtClean="0"/>
              <a:t> </a:t>
            </a:r>
            <a:r>
              <a:rPr lang="cs-CZ" sz="7200" dirty="0" err="1" smtClean="0"/>
              <a:t>flour</a:t>
            </a:r>
            <a:endParaRPr lang="cs-CZ" sz="7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2185455"/>
            <a:ext cx="4603173" cy="403323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05" y="2185455"/>
            <a:ext cx="5136850" cy="4033230"/>
          </a:xfrm>
        </p:spPr>
      </p:pic>
    </p:spTree>
    <p:extLst>
      <p:ext uri="{BB962C8B-B14F-4D97-AF65-F5344CB8AC3E}">
        <p14:creationId xmlns:p14="http://schemas.microsoft.com/office/powerpoint/2010/main" val="343995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500" y="773940"/>
            <a:ext cx="8610600" cy="1293028"/>
          </a:xfrm>
        </p:spPr>
        <p:txBody>
          <a:bodyPr>
            <a:noAutofit/>
          </a:bodyPr>
          <a:lstStyle/>
          <a:p>
            <a:r>
              <a:rPr lang="cs-CZ" sz="5400" dirty="0" err="1" smtClean="0"/>
              <a:t>Product</a:t>
            </a:r>
            <a:r>
              <a:rPr lang="cs-CZ" sz="5400" dirty="0" smtClean="0"/>
              <a:t> made </a:t>
            </a:r>
            <a:r>
              <a:rPr lang="cs-CZ" sz="5400" dirty="0" err="1" smtClean="0"/>
              <a:t>from</a:t>
            </a:r>
            <a:r>
              <a:rPr lang="cs-CZ" sz="5400" dirty="0" smtClean="0"/>
              <a:t> </a:t>
            </a:r>
            <a:r>
              <a:rPr lang="cs-CZ" sz="5400" dirty="0" err="1" smtClean="0"/>
              <a:t>white</a:t>
            </a:r>
            <a:r>
              <a:rPr lang="cs-CZ" sz="5400" dirty="0" smtClean="0"/>
              <a:t> </a:t>
            </a:r>
            <a:r>
              <a:rPr lang="cs-CZ" sz="5400" dirty="0" err="1" smtClean="0"/>
              <a:t>flour</a:t>
            </a:r>
            <a:r>
              <a:rPr lang="cs-CZ" sz="5400" dirty="0" smtClean="0"/>
              <a:t>                </a:t>
            </a:r>
            <a:endParaRPr lang="cs-CZ" sz="5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" y="2178548"/>
            <a:ext cx="4561368" cy="397702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30" y="2194558"/>
            <a:ext cx="5921478" cy="3897898"/>
          </a:xfrm>
        </p:spPr>
      </p:pic>
    </p:spTree>
    <p:extLst>
      <p:ext uri="{BB962C8B-B14F-4D97-AF65-F5344CB8AC3E}">
        <p14:creationId xmlns:p14="http://schemas.microsoft.com/office/powerpoint/2010/main" val="330865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5712" y="133101"/>
            <a:ext cx="9448800" cy="1825096"/>
          </a:xfrm>
        </p:spPr>
        <p:txBody>
          <a:bodyPr>
            <a:noAutofit/>
          </a:bodyPr>
          <a:lstStyle/>
          <a:p>
            <a:r>
              <a:rPr lang="cs-CZ" sz="7200" dirty="0" err="1" smtClean="0"/>
              <a:t>Vepřo</a:t>
            </a:r>
            <a:r>
              <a:rPr lang="cs-CZ" sz="7200" dirty="0" smtClean="0"/>
              <a:t>, knedlo, </a:t>
            </a:r>
            <a:r>
              <a:rPr lang="cs-CZ" sz="7200" dirty="0" smtClean="0"/>
              <a:t>zelo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8720" y="1615297"/>
            <a:ext cx="9448800" cy="685800"/>
          </a:xfrm>
        </p:spPr>
        <p:txBody>
          <a:bodyPr>
            <a:noAutofit/>
          </a:bodyPr>
          <a:lstStyle/>
          <a:p>
            <a:r>
              <a:rPr lang="en-US" sz="2800" dirty="0"/>
              <a:t>Czech cuisine uses mostly white flour</a:t>
            </a:r>
            <a:r>
              <a:rPr lang="en-US" sz="2800" dirty="0" smtClean="0"/>
              <a:t>.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en-US" sz="2800" dirty="0" smtClean="0"/>
              <a:t>make</a:t>
            </a:r>
            <a:r>
              <a:rPr lang="cs-CZ" sz="2800" dirty="0" smtClean="0"/>
              <a:t>s</a:t>
            </a:r>
            <a:r>
              <a:rPr lang="en-US" sz="2800" dirty="0" smtClean="0"/>
              <a:t> </a:t>
            </a:r>
            <a:r>
              <a:rPr lang="cs-CZ" sz="2800" dirty="0"/>
              <a:t>d</a:t>
            </a:r>
            <a:r>
              <a:rPr lang="en-US" sz="2800" dirty="0" err="1" smtClean="0"/>
              <a:t>umplin</a:t>
            </a:r>
            <a:r>
              <a:rPr lang="cs-CZ" sz="2800" dirty="0" err="1" smtClean="0"/>
              <a:t>gs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white</a:t>
            </a:r>
            <a:r>
              <a:rPr lang="cs-CZ" sz="2800" dirty="0" smtClean="0"/>
              <a:t> </a:t>
            </a:r>
            <a:r>
              <a:rPr lang="cs-CZ" sz="2800" dirty="0" err="1" smtClean="0"/>
              <a:t>flour</a:t>
            </a:r>
            <a:r>
              <a:rPr lang="cs-CZ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/>
              <a:t>also can be seen in the Czech national dish </a:t>
            </a:r>
            <a:r>
              <a:rPr lang="en-US" sz="2800" dirty="0" smtClean="0"/>
              <a:t>called</a:t>
            </a:r>
            <a:r>
              <a:rPr lang="cs-CZ" sz="2800" dirty="0" smtClean="0"/>
              <a:t> </a:t>
            </a:r>
            <a:r>
              <a:rPr lang="cs-CZ" sz="2800" dirty="0" err="1" smtClean="0"/>
              <a:t>vepřo</a:t>
            </a:r>
            <a:r>
              <a:rPr lang="cs-CZ" sz="2800" dirty="0" smtClean="0"/>
              <a:t>, knedlo, zelo.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3255264"/>
            <a:ext cx="5315712" cy="3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5440" y="179654"/>
            <a:ext cx="9448800" cy="1825096"/>
          </a:xfrm>
        </p:spPr>
        <p:txBody>
          <a:bodyPr>
            <a:noAutofit/>
          </a:bodyPr>
          <a:lstStyle/>
          <a:p>
            <a:r>
              <a:rPr lang="cs-CZ" sz="5400" dirty="0" err="1" smtClean="0"/>
              <a:t>Thank</a:t>
            </a:r>
            <a:r>
              <a:rPr lang="cs-CZ" sz="5400" dirty="0" smtClean="0"/>
              <a:t> </a:t>
            </a:r>
            <a:r>
              <a:rPr lang="cs-CZ" sz="5400" dirty="0" err="1" smtClean="0"/>
              <a:t>you</a:t>
            </a:r>
            <a:r>
              <a:rPr lang="cs-CZ" sz="5400" dirty="0" smtClean="0"/>
              <a:t> </a:t>
            </a:r>
            <a:r>
              <a:rPr lang="cs-CZ" sz="5400" dirty="0" err="1" smtClean="0"/>
              <a:t>for</a:t>
            </a:r>
            <a:r>
              <a:rPr lang="cs-CZ" sz="5400" dirty="0" smtClean="0"/>
              <a:t> </a:t>
            </a:r>
            <a:r>
              <a:rPr lang="cs-CZ" sz="5400" dirty="0" err="1" smtClean="0"/>
              <a:t>wotching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36" y="2768784"/>
            <a:ext cx="4957018" cy="38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49</TotalTime>
  <Words>52</Words>
  <Application>Microsoft Office PowerPoint</Application>
  <PresentationFormat>Širokoúhlá obrazovka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Kondenzační stopa</vt:lpstr>
      <vt:lpstr>Group 6 repair </vt:lpstr>
      <vt:lpstr>White flour</vt:lpstr>
      <vt:lpstr>Product made from white flour                </vt:lpstr>
      <vt:lpstr>Vepřo, knedlo, zelo</vt:lpstr>
      <vt:lpstr>Thank you for wotching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6 repair</dc:title>
  <dc:creator>Mirka</dc:creator>
  <cp:lastModifiedBy>Mirka</cp:lastModifiedBy>
  <cp:revision>8</cp:revision>
  <dcterms:created xsi:type="dcterms:W3CDTF">2017-02-13T14:33:40Z</dcterms:created>
  <dcterms:modified xsi:type="dcterms:W3CDTF">2017-02-13T18:52:15Z</dcterms:modified>
</cp:coreProperties>
</file>