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3300"/>
    <a:srgbClr val="0000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1C497-0BBC-4D5A-B453-7BD48E2E6F4B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A7E8C-CA13-41C7-9D5D-C2084DE6F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7E8C-CA13-41C7-9D5D-C2084DE6FE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7E8C-CA13-41C7-9D5D-C2084DE6FE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7E8C-CA13-41C7-9D5D-C2084DE6FE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7E8C-CA13-41C7-9D5D-C2084DE6FE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7E8C-CA13-41C7-9D5D-C2084DE6FE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A7E8C-CA13-41C7-9D5D-C2084DE6FE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AD86F-CFAA-4777-B8CA-E34EA7A09524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2DA90-002C-41F1-B4C0-41B60673E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4495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uhaus 93" pitchFamily="82" charset="0"/>
                <a:ea typeface="Cambria Math" pitchFamily="18" charset="0"/>
              </a:rPr>
              <a:t>Kindergarten  “ION CREANGA”</a:t>
            </a:r>
            <a:br>
              <a:rPr lang="en-US" dirty="0" smtClean="0">
                <a:latin typeface="Bauhaus 93" pitchFamily="82" charset="0"/>
                <a:ea typeface="Cambria Math" pitchFamily="18" charset="0"/>
              </a:rPr>
            </a:br>
            <a:r>
              <a:rPr lang="en-US" dirty="0" smtClean="0">
                <a:latin typeface="Bauhaus 93" pitchFamily="82" charset="0"/>
                <a:ea typeface="Cambria Math" pitchFamily="18" charset="0"/>
              </a:rPr>
              <a:t>Craiova, Romania</a:t>
            </a:r>
            <a:endParaRPr lang="en-US" dirty="0">
              <a:latin typeface="Bauhaus 93" pitchFamily="82" charset="0"/>
              <a:ea typeface="Cambria Math" pitchFamily="18" charset="0"/>
            </a:endParaRPr>
          </a:p>
        </p:txBody>
      </p:sp>
      <p:sp>
        <p:nvSpPr>
          <p:cNvPr id="6" name="Titlu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62199"/>
          </a:xfrm>
        </p:spPr>
        <p:txBody>
          <a:bodyPr>
            <a:normAutofit fontScale="90000" lnSpcReduction="20000"/>
          </a:bodyPr>
          <a:lstStyle/>
          <a:p>
            <a:pPr algn="ctr">
              <a:buNone/>
            </a:pPr>
            <a:r>
              <a:rPr lang="en-US" sz="4900" dirty="0" smtClean="0">
                <a:latin typeface="Algerian" pitchFamily="82" charset="0"/>
              </a:rPr>
              <a:t>ETWINNING  PROJECT</a:t>
            </a:r>
            <a:br>
              <a:rPr lang="en-US" sz="4900" dirty="0" smtClean="0">
                <a:latin typeface="Algerian" pitchFamily="82" charset="0"/>
              </a:rPr>
            </a:br>
            <a:r>
              <a:rPr lang="en-GB" sz="4900" dirty="0" smtClean="0">
                <a:latin typeface="Algerian" pitchFamily="82" charset="0"/>
              </a:rPr>
              <a:t> “ECO-CALENDAR“</a:t>
            </a:r>
          </a:p>
          <a:p>
            <a:pPr algn="ctr">
              <a:buNone/>
            </a:pPr>
            <a:r>
              <a:rPr lang="en-GB" sz="4900" dirty="0" smtClean="0">
                <a:latin typeface="Algerian" pitchFamily="82" charset="0"/>
              </a:rPr>
              <a:t>2020</a:t>
            </a:r>
            <a:r>
              <a:rPr lang="en-GB" dirty="0" smtClean="0"/>
              <a:t/>
            </a:r>
            <a:br>
              <a:rPr lang="en-GB" dirty="0" smtClean="0"/>
            </a:br>
            <a:endParaRPr lang="en-US" dirty="0"/>
          </a:p>
        </p:txBody>
      </p:sp>
      <p:pic>
        <p:nvPicPr>
          <p:cNvPr id="4" name="Picture 6" descr="http://www.bacau.net/wp-content/uploads/2011/11/steag-roman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1231767" cy="874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In September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 will eat healthy food</a:t>
            </a:r>
            <a: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en-US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Substituent conținut 4" descr="alimentatie sanatoas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257800" y="1524000"/>
            <a:ext cx="3048000" cy="3442830"/>
          </a:xfrm>
          <a:scene3d>
            <a:camera prst="orthographicFront"/>
            <a:lightRig rig="threePt" dir="t"/>
          </a:scene3d>
          <a:sp3d contourW="139700">
            <a:contourClr>
              <a:srgbClr val="FFC000"/>
            </a:contourClr>
          </a:sp3d>
        </p:spPr>
      </p:pic>
      <p:pic>
        <p:nvPicPr>
          <p:cNvPr id="13" name="Substituent conținut 12" descr="septembrie.pn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914400" y="1752600"/>
            <a:ext cx="3520848" cy="3505200"/>
          </a:xfrm>
          <a:scene3d>
            <a:camera prst="orthographicFront"/>
            <a:lightRig rig="threePt" dir="t"/>
          </a:scene3d>
          <a:sp3d contourW="139700">
            <a:contourClr>
              <a:srgbClr val="002060"/>
            </a:contourClr>
          </a:sp3d>
        </p:spPr>
      </p:pic>
      <p:sp>
        <p:nvSpPr>
          <p:cNvPr id="6" name="Dreptunghi 5"/>
          <p:cNvSpPr/>
          <p:nvPr/>
        </p:nvSpPr>
        <p:spPr>
          <a:xfrm>
            <a:off x="914400" y="55626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septembrie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consuma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alimente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sanatoase</a:t>
            </a:r>
            <a: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/>
            </a:r>
            <a:b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</a:br>
            <a:endParaRPr lang="en-US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4017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In October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I </a:t>
            </a:r>
            <a:r>
              <a:rPr lang="en-US" sz="2000" dirty="0" smtClean="0">
                <a:solidFill>
                  <a:srgbClr val="0070C0"/>
                </a:solidFill>
                <a:latin typeface="Arial Black" pitchFamily="34" charset="0"/>
              </a:rPr>
              <a:t>will take care of the animals</a:t>
            </a:r>
            <a:r>
              <a:rPr lang="lv-LV" sz="20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lv-LV" sz="2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endParaRPr lang="en-US" sz="2000" dirty="0"/>
          </a:p>
        </p:txBody>
      </p:sp>
      <p:pic>
        <p:nvPicPr>
          <p:cNvPr id="15" name="Substituent conținut 14" descr="padure animal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00200"/>
            <a:ext cx="4038600" cy="4006056"/>
          </a:xfrm>
          <a:scene3d>
            <a:camera prst="orthographicFront"/>
            <a:lightRig rig="threePt" dir="t"/>
          </a:scene3d>
          <a:sp3d contourW="139700">
            <a:contourClr>
              <a:schemeClr val="accent6">
                <a:lumMod val="50000"/>
              </a:schemeClr>
            </a:contourClr>
          </a:sp3d>
        </p:spPr>
      </p:pic>
      <p:pic>
        <p:nvPicPr>
          <p:cNvPr id="14" name="Substituent conținut 13" descr="October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04800" y="1600200"/>
            <a:ext cx="3810000" cy="4038600"/>
          </a:xfrm>
        </p:spPr>
      </p:pic>
      <p:sp>
        <p:nvSpPr>
          <p:cNvPr id="5" name="Dreptunghi 4"/>
          <p:cNvSpPr/>
          <p:nvPr/>
        </p:nvSpPr>
        <p:spPr>
          <a:xfrm>
            <a:off x="1371600" y="57150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octombrie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ingriji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animalele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GB" sz="1800" b="1" dirty="0" smtClean="0">
                <a:solidFill>
                  <a:srgbClr val="C00000"/>
                </a:solidFill>
              </a:rPr>
              <a:t/>
            </a:r>
            <a:br>
              <a:rPr lang="en-GB" sz="1800" b="1" dirty="0" smtClean="0">
                <a:solidFill>
                  <a:srgbClr val="C0000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 In November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 will use materials from the nature to create beautiful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things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15" name="Substituent conținut 14" descr="materials of the natur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2600" y="1524000"/>
            <a:ext cx="2971800" cy="3962400"/>
          </a:xfrm>
          <a:scene3d>
            <a:camera prst="orthographicFront"/>
            <a:lightRig rig="threePt" dir="t"/>
          </a:scene3d>
          <a:sp3d contourW="139700">
            <a:contourClr>
              <a:schemeClr val="accent6">
                <a:lumMod val="50000"/>
              </a:schemeClr>
            </a:contourClr>
          </a:sp3d>
        </p:spPr>
      </p:pic>
      <p:pic>
        <p:nvPicPr>
          <p:cNvPr id="13" name="Substituent conținut 12" descr="November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752600"/>
            <a:ext cx="3810000" cy="3810000"/>
          </a:xfrm>
        </p:spPr>
      </p:pic>
      <p:sp>
        <p:nvSpPr>
          <p:cNvPr id="5" name="Dreptunghi 4"/>
          <p:cNvSpPr/>
          <p:nvPr/>
        </p:nvSpPr>
        <p:spPr>
          <a:xfrm>
            <a:off x="533400" y="56388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noiembrie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flolosi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materiale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din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natura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pentru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a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crea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lucruri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frumoase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6200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In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December</a:t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will respect biodiversity </a:t>
            </a:r>
            <a:r>
              <a:rPr lang="hu-HU" sz="2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hu-HU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bg-BG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bg-BG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" name="Substituent conținut 11" descr="Decembe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3657600" cy="4038600"/>
          </a:xfrm>
        </p:spPr>
      </p:pic>
      <p:pic>
        <p:nvPicPr>
          <p:cNvPr id="14" name="Substituent conținut 13" descr="biodiversity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6567929">
            <a:off x="4936540" y="1448318"/>
            <a:ext cx="3095025" cy="4126701"/>
          </a:xfrm>
        </p:spPr>
      </p:pic>
      <p:sp>
        <p:nvSpPr>
          <p:cNvPr id="5" name="Dreptunghi 4"/>
          <p:cNvSpPr/>
          <p:nvPr/>
        </p:nvSpPr>
        <p:spPr>
          <a:xfrm>
            <a:off x="1524000" y="5562600"/>
            <a:ext cx="54864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decembrie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respecta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biodiversitatea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663300"/>
                </a:solidFill>
                <a:latin typeface="Arial Black" pitchFamily="34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u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2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In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January </a:t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 will selectively recycle the waste materials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       </a:t>
            </a: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  <a:t/>
            </a:r>
            <a:b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Substituent conținut 12" descr="Recycl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295400"/>
            <a:ext cx="3970064" cy="3930535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B050"/>
            </a:outerShdw>
          </a:effectLst>
          <a:scene3d>
            <a:camera prst="orthographicFront"/>
            <a:lightRig rig="threePt" dir="t"/>
          </a:scene3d>
          <a:sp3d contourW="139700">
            <a:contourClr>
              <a:srgbClr val="00B050"/>
            </a:contourClr>
          </a:sp3d>
        </p:spPr>
      </p:pic>
      <p:pic>
        <p:nvPicPr>
          <p:cNvPr id="8" name="Substituent conținut 7" descr="Ianuarie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524000"/>
            <a:ext cx="4038600" cy="4038600"/>
          </a:xfrm>
        </p:spPr>
      </p:pic>
      <p:sp>
        <p:nvSpPr>
          <p:cNvPr id="5" name="Dreptunghi 4"/>
          <p:cNvSpPr/>
          <p:nvPr/>
        </p:nvSpPr>
        <p:spPr>
          <a:xfrm>
            <a:off x="1676400" y="56388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Ianuarie</a:t>
            </a:r>
            <a:endParaRPr lang="en-US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recicla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selectiv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deşeurile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lv-LV" sz="2200" b="1" dirty="0" smtClean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lv-LV" sz="22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bg-BG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bg-BG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" name="Substituent conținut 12" descr="fish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219200"/>
            <a:ext cx="3733800" cy="3810000"/>
          </a:xfrm>
          <a:scene3d>
            <a:camera prst="orthographicFront"/>
            <a:lightRig rig="threePt" dir="t"/>
          </a:scene3d>
          <a:sp3d extrusionH="76200" contourW="139700">
            <a:extrusionClr>
              <a:srgbClr val="00B050"/>
            </a:extrusionClr>
            <a:contourClr>
              <a:srgbClr val="C00000"/>
            </a:contourClr>
          </a:sp3d>
        </p:spPr>
      </p:pic>
      <p:sp>
        <p:nvSpPr>
          <p:cNvPr id="14" name="Dreptunghi 13"/>
          <p:cNvSpPr/>
          <p:nvPr/>
        </p:nvSpPr>
        <p:spPr>
          <a:xfrm>
            <a:off x="762000" y="1524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In February</a:t>
            </a:r>
            <a:endParaRPr lang="en-US" sz="20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 will protect the water creatures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0" name="Substituent conținut 9" descr="Februarie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381000" y="1371600"/>
            <a:ext cx="3810000" cy="3810000"/>
          </a:xfrm>
        </p:spPr>
      </p:pic>
      <p:sp>
        <p:nvSpPr>
          <p:cNvPr id="6" name="Dreptunghi 5"/>
          <p:cNvSpPr/>
          <p:nvPr/>
        </p:nvSpPr>
        <p:spPr>
          <a:xfrm>
            <a:off x="1828800" y="5410200"/>
            <a:ext cx="617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Februarie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proteja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vietuitoarele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apelor</a:t>
            </a:r>
            <a:endParaRPr lang="en-US" sz="20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4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In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March </a:t>
            </a:r>
            <a:b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will plant a tree</a:t>
            </a:r>
            <a:r>
              <a:rPr lang="pl-PL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pl-PL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2000" dirty="0"/>
          </a:p>
        </p:txBody>
      </p:sp>
      <p:pic>
        <p:nvPicPr>
          <p:cNvPr id="12" name="Substituent conținut 11" descr="copa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371600"/>
            <a:ext cx="3280172" cy="4373563"/>
          </a:xfrm>
          <a:scene3d>
            <a:camera prst="orthographicFront"/>
            <a:lightRig rig="threePt" dir="t"/>
          </a:scene3d>
          <a:sp3d contourW="139700">
            <a:contourClr>
              <a:schemeClr val="accent3">
                <a:lumMod val="50000"/>
              </a:schemeClr>
            </a:contourClr>
          </a:sp3d>
        </p:spPr>
      </p:pic>
      <p:pic>
        <p:nvPicPr>
          <p:cNvPr id="9" name="Substituent conținut 8" descr="March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838200" y="1676400"/>
            <a:ext cx="3748881" cy="3748881"/>
          </a:xfrm>
        </p:spPr>
      </p:pic>
      <p:sp>
        <p:nvSpPr>
          <p:cNvPr id="5" name="Dreptunghi 4"/>
          <p:cNvSpPr/>
          <p:nvPr/>
        </p:nvSpPr>
        <p:spPr>
          <a:xfrm>
            <a:off x="1447800" y="57150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Martie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planta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un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copac</a:t>
            </a:r>
            <a:r>
              <a:rPr lang="pl-PL" sz="20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pl-PL" sz="2000" b="1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447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In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April </a:t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will build a house for a little bird</a:t>
            </a:r>
            <a:r>
              <a:rPr lang="lv-LV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lv-LV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3" name="Substituent conținut 12" descr="bird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81600" y="1524000"/>
            <a:ext cx="3324714" cy="3992563"/>
          </a:xfrm>
          <a:scene3d>
            <a:camera prst="orthographicFront"/>
            <a:lightRig rig="threePt" dir="t"/>
          </a:scene3d>
          <a:sp3d contourW="139700">
            <a:contourClr>
              <a:srgbClr val="00B050"/>
            </a:contourClr>
          </a:sp3d>
        </p:spPr>
      </p:pic>
      <p:pic>
        <p:nvPicPr>
          <p:cNvPr id="7" name="Substituent conținut 6" descr="Aprilie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685800" y="1752600"/>
            <a:ext cx="3733800" cy="3733800"/>
          </a:xfrm>
        </p:spPr>
      </p:pic>
      <p:sp>
        <p:nvSpPr>
          <p:cNvPr id="6" name="Dreptunghi 5"/>
          <p:cNvSpPr/>
          <p:nvPr/>
        </p:nvSpPr>
        <p:spPr>
          <a:xfrm>
            <a:off x="1371600" y="5867400"/>
            <a:ext cx="624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Aprilie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construi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o c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suț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pentru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p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s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rele</a:t>
            </a:r>
            <a:r>
              <a:rPr lang="lv-LV" sz="2000" b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lv-LV" sz="2000" b="1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hu-HU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hu-HU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</a:b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9" name="Dreptunghi 8"/>
          <p:cNvSpPr/>
          <p:nvPr/>
        </p:nvSpPr>
        <p:spPr>
          <a:xfrm>
            <a:off x="990600" y="3048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In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May </a:t>
            </a:r>
            <a:b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will take care of the flowers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" name="Substituent conținut 12" descr="flower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219200"/>
            <a:ext cx="2971800" cy="3962401"/>
          </a:xfrm>
          <a:scene3d>
            <a:camera prst="orthographicFront"/>
            <a:lightRig rig="threePt" dir="t"/>
          </a:scene3d>
          <a:sp3d contourW="139700">
            <a:contourClr>
              <a:srgbClr val="7030A0"/>
            </a:contourClr>
          </a:sp3d>
        </p:spPr>
      </p:pic>
      <p:pic>
        <p:nvPicPr>
          <p:cNvPr id="7" name="Substituent conținut 6" descr="Mai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752600"/>
            <a:ext cx="3334544" cy="3334544"/>
          </a:xfrm>
          <a:scene3d>
            <a:camera prst="orthographicFront"/>
            <a:lightRig rig="threePt" dir="t"/>
          </a:scene3d>
          <a:sp3d contourW="139700">
            <a:contourClr>
              <a:srgbClr val="002060"/>
            </a:contourClr>
          </a:sp3d>
        </p:spPr>
      </p:pic>
      <p:sp>
        <p:nvSpPr>
          <p:cNvPr id="6" name="Dreptunghi 5"/>
          <p:cNvSpPr/>
          <p:nvPr/>
        </p:nvSpPr>
        <p:spPr>
          <a:xfrm>
            <a:off x="2209800" y="5791200"/>
            <a:ext cx="495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mai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îngriji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florile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In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June </a:t>
            </a:r>
            <a:b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will clean the park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2" name="Substituent conținut 11"/>
          <p:cNvSpPr>
            <a:spLocks noGrp="1"/>
          </p:cNvSpPr>
          <p:nvPr>
            <p:ph sz="half" idx="2"/>
          </p:nvPr>
        </p:nvSpPr>
        <p:spPr>
          <a:xfrm>
            <a:off x="5791200" y="2895600"/>
            <a:ext cx="2895600" cy="3230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Substituent conținut 6" descr="JUne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914400" y="1905000"/>
            <a:ext cx="3428999" cy="3428999"/>
          </a:xfrm>
          <a:scene3d>
            <a:camera prst="orthographicFront"/>
            <a:lightRig rig="threePt" dir="t"/>
          </a:scene3d>
          <a:sp3d contourW="139700">
            <a:contourClr>
              <a:schemeClr val="accent1">
                <a:lumMod val="50000"/>
              </a:schemeClr>
            </a:contourClr>
          </a:sp3d>
        </p:spPr>
      </p:pic>
      <p:sp>
        <p:nvSpPr>
          <p:cNvPr id="5" name="Dreptunghi 4"/>
          <p:cNvSpPr/>
          <p:nvPr/>
        </p:nvSpPr>
        <p:spPr>
          <a:xfrm>
            <a:off x="2286000" y="54864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iunie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face cur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ăț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enie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parc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In </a:t>
            </a: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July </a:t>
            </a:r>
            <a:b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Arial Black" pitchFamily="34" charset="0"/>
              </a:rPr>
              <a:t>I will save water. I will close the faucet after I wash my hands.</a:t>
            </a:r>
            <a: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bg-BG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sz="2000" dirty="0"/>
          </a:p>
        </p:txBody>
      </p:sp>
      <p:pic>
        <p:nvPicPr>
          <p:cNvPr id="8" name="Substituent conținut 7" descr="economisim ap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10200" y="1371600"/>
            <a:ext cx="3165872" cy="4221163"/>
          </a:xfrm>
          <a:scene3d>
            <a:camera prst="orthographicFront"/>
            <a:lightRig rig="threePt" dir="t"/>
          </a:scene3d>
          <a:sp3d contourW="139700">
            <a:contourClr>
              <a:srgbClr val="0070C0"/>
            </a:contourClr>
          </a:sp3d>
        </p:spPr>
      </p:pic>
      <p:pic>
        <p:nvPicPr>
          <p:cNvPr id="7" name="Substituent conținut 6" descr="Iulie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" y="1676400"/>
            <a:ext cx="3810000" cy="4038600"/>
          </a:xfrm>
        </p:spPr>
      </p:pic>
      <p:sp>
        <p:nvSpPr>
          <p:cNvPr id="5" name="Dreptunghi 4"/>
          <p:cNvSpPr/>
          <p:nvPr/>
        </p:nvSpPr>
        <p:spPr>
          <a:xfrm>
            <a:off x="457200" y="5715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iulie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economisi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apa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închide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robinetul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dup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ce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m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sp</a:t>
            </a:r>
            <a:r>
              <a:rPr lang="vi-VN" sz="2000" dirty="0" smtClean="0">
                <a:solidFill>
                  <a:srgbClr val="C00000"/>
                </a:solidFill>
                <a:latin typeface="Arial Black" pitchFamily="34" charset="0"/>
              </a:rPr>
              <a:t>ă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l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pe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mâini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In August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will ride my bike in order not to pollute the air</a:t>
            </a:r>
            <a:endParaRPr lang="lv-LV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Substituent conținut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Substituent conținut 6" descr="augus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752600"/>
            <a:ext cx="3901281" cy="3901281"/>
          </a:xfrm>
          <a:scene3d>
            <a:camera prst="orthographicFront"/>
            <a:lightRig rig="threePt" dir="t"/>
          </a:scene3d>
          <a:sp3d contourW="38100">
            <a:contourClr>
              <a:srgbClr val="002060"/>
            </a:contourClr>
          </a:sp3d>
        </p:spPr>
      </p:pic>
      <p:sp>
        <p:nvSpPr>
          <p:cNvPr id="5" name="Dreptunghi 4"/>
          <p:cNvSpPr/>
          <p:nvPr/>
        </p:nvSpPr>
        <p:spPr>
          <a:xfrm>
            <a:off x="1219200" y="5715000"/>
            <a:ext cx="716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În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august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Eu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voi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merge cu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bicicleta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pentru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a nu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polua</a:t>
            </a:r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 Black" pitchFamily="34" charset="0"/>
              </a:rPr>
              <a:t>aerul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69</Words>
  <Application>Microsoft Office PowerPoint</Application>
  <PresentationFormat>Expunere pe ecran (4:3)</PresentationFormat>
  <Paragraphs>38</Paragraphs>
  <Slides>13</Slides>
  <Notes>6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Temă Office</vt:lpstr>
      <vt:lpstr>Kindergarten  “ION CREANGA” Craiova, Romania</vt:lpstr>
      <vt:lpstr> In January  I will selectively recycle the waste materials           </vt:lpstr>
      <vt:lpstr>   </vt:lpstr>
      <vt:lpstr>In March  I will plant a tree  </vt:lpstr>
      <vt:lpstr>In April  I will build a house for a little bird </vt:lpstr>
      <vt:lpstr>  </vt:lpstr>
      <vt:lpstr>In June  I will clean the park</vt:lpstr>
      <vt:lpstr>In July  I will save water. I will close the faucet after I wash my hands. </vt:lpstr>
      <vt:lpstr>In August I will ride my bike in order not to pollute the air</vt:lpstr>
      <vt:lpstr>In September I will eat healthy food </vt:lpstr>
      <vt:lpstr>In October I will take care of the animals </vt:lpstr>
      <vt:lpstr>  In November  I will use materials from the nature to create beautiful things</vt:lpstr>
      <vt:lpstr>In December I will respect biodiversity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Mada</dc:creator>
  <cp:lastModifiedBy>Windows User</cp:lastModifiedBy>
  <cp:revision>184</cp:revision>
  <dcterms:created xsi:type="dcterms:W3CDTF">2013-12-01T16:33:01Z</dcterms:created>
  <dcterms:modified xsi:type="dcterms:W3CDTF">2019-12-06T20:38:45Z</dcterms:modified>
</cp:coreProperties>
</file>