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0836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cfd6fcd8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cfd6fcd8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cfd6fcd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cfd6fcd8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cfd6fcd8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cfd6fcd8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cfd6fcd8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cfd6fcd8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cfd6fcd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cfd6fcd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276575"/>
            <a:ext cx="8520600" cy="27516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00FF00"/>
                </a:solidFill>
              </a:rPr>
              <a:t>Our students drew </a:t>
            </a:r>
            <a:r>
              <a:rPr lang="it" sz="4800">
                <a:solidFill>
                  <a:srgbClr val="00FF00"/>
                </a:solidFill>
                <a:highlight>
                  <a:srgbClr val="F8F9FA"/>
                </a:highlight>
              </a:rPr>
              <a:t>many drawings</a:t>
            </a:r>
            <a:endParaRPr sz="4800">
              <a:solidFill>
                <a:srgbClr val="00FF00"/>
              </a:solidFill>
              <a:highlight>
                <a:srgbClr val="F8F9FA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309850"/>
            <a:ext cx="8520600" cy="557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</a:rPr>
              <a:t>Let’s take care of our planet for future generation!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899" cy="346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225" y="1152475"/>
            <a:ext cx="3949077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20600" cy="782100"/>
          </a:xfrm>
          <a:prstGeom prst="rect">
            <a:avLst/>
          </a:prstGeom>
          <a:solidFill>
            <a:srgbClr val="CFE2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rgbClr val="3C78D8"/>
                </a:solidFill>
              </a:rPr>
              <a:t>Let’s reduce the use of plastic!</a:t>
            </a:r>
            <a:endParaRPr sz="3600">
              <a:solidFill>
                <a:srgbClr val="3C78D8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058523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89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</a:rPr>
              <a:t>No more unecessary pollution!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999902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1155CC"/>
                </a:solidFill>
              </a:rPr>
              <a:t>Help avoid global warming!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2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2475"/>
            <a:ext cx="3893075" cy="341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6AA84F"/>
                </a:solidFill>
              </a:rPr>
              <a:t>Let’s protect our planet!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940650" y="1152475"/>
            <a:ext cx="7262700" cy="3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563" y="1152475"/>
            <a:ext cx="7262874" cy="3888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Presentazione su schermo (16:9)</PresentationFormat>
  <Paragraphs>6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Simple Light</vt:lpstr>
      <vt:lpstr>Our students drew many drawings </vt:lpstr>
      <vt:lpstr>Let’s take care of our planet for future generation!</vt:lpstr>
      <vt:lpstr>Let’s reduce the use of plastic!</vt:lpstr>
      <vt:lpstr>No more unecessary pollution!</vt:lpstr>
      <vt:lpstr>Help avoid global warming!</vt:lpstr>
      <vt:lpstr>Let’s protect our planet!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students drew many drawings </dc:title>
  <dc:creator>Domenico</dc:creator>
  <cp:lastModifiedBy>Domenico</cp:lastModifiedBy>
  <cp:revision>1</cp:revision>
  <dcterms:modified xsi:type="dcterms:W3CDTF">2019-12-30T00:11:30Z</dcterms:modified>
</cp:coreProperties>
</file>