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3"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CB1D05E-7513-479A-94C7-5F9F309AF095}" type="datetimeFigureOut">
              <a:rPr lang="pl-PL" smtClean="0"/>
              <a:pPr/>
              <a:t>2017-05-30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9DB9DB5-3DF3-4CBF-97EE-B2E838237D7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1D05E-7513-479A-94C7-5F9F309AF095}" type="datetimeFigureOut">
              <a:rPr lang="pl-PL" smtClean="0"/>
              <a:pPr/>
              <a:t>2017-05-30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B9DB5-3DF3-4CBF-97EE-B2E838237D7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FF3399"/>
                </a:solidFill>
              </a:rPr>
              <a:t>Crane</a:t>
            </a:r>
          </a:p>
        </p:txBody>
      </p:sp>
      <p:pic>
        <p:nvPicPr>
          <p:cNvPr id="1026" name="Picture 2" descr="Znalezione obrazy dla zapytania &amp;zdot;urawie"/>
          <p:cNvPicPr>
            <a:picLocks noChangeAspect="1" noChangeArrowheads="1"/>
          </p:cNvPicPr>
          <p:nvPr/>
        </p:nvPicPr>
        <p:blipFill>
          <a:blip r:embed="rId2" cstate="print"/>
          <a:srcRect/>
          <a:stretch>
            <a:fillRect/>
          </a:stretch>
        </p:blipFill>
        <p:spPr bwMode="auto">
          <a:xfrm>
            <a:off x="971600" y="1196752"/>
            <a:ext cx="6991350" cy="52482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Znalezione obrazy dla zapytania &amp;zdot;urawie"/>
          <p:cNvPicPr>
            <a:picLocks noChangeAspect="1" noChangeArrowheads="1"/>
          </p:cNvPicPr>
          <p:nvPr/>
        </p:nvPicPr>
        <p:blipFill>
          <a:blip r:embed="rId2" cstate="print"/>
          <a:srcRect/>
          <a:stretch>
            <a:fillRect/>
          </a:stretch>
        </p:blipFill>
        <p:spPr bwMode="auto">
          <a:xfrm>
            <a:off x="0" y="116632"/>
            <a:ext cx="4716016" cy="3144011"/>
          </a:xfrm>
          <a:prstGeom prst="rect">
            <a:avLst/>
          </a:prstGeom>
          <a:noFill/>
        </p:spPr>
      </p:pic>
      <p:pic>
        <p:nvPicPr>
          <p:cNvPr id="15364" name="Picture 4" descr="Znalezione obrazy dla zapytania &amp;zdot;urawie"/>
          <p:cNvPicPr>
            <a:picLocks noChangeAspect="1" noChangeArrowheads="1"/>
          </p:cNvPicPr>
          <p:nvPr/>
        </p:nvPicPr>
        <p:blipFill>
          <a:blip r:embed="rId3" cstate="print"/>
          <a:srcRect/>
          <a:stretch>
            <a:fillRect/>
          </a:stretch>
        </p:blipFill>
        <p:spPr bwMode="auto">
          <a:xfrm>
            <a:off x="3347864" y="3429000"/>
            <a:ext cx="4139952" cy="32856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Znalezione obrazy dla zapytania &amp;zdot;urawie"/>
          <p:cNvPicPr>
            <a:picLocks noChangeAspect="1" noChangeArrowheads="1"/>
          </p:cNvPicPr>
          <p:nvPr/>
        </p:nvPicPr>
        <p:blipFill>
          <a:blip r:embed="rId2" cstate="print"/>
          <a:srcRect/>
          <a:stretch>
            <a:fillRect/>
          </a:stretch>
        </p:blipFill>
        <p:spPr bwMode="auto">
          <a:xfrm>
            <a:off x="179512" y="188640"/>
            <a:ext cx="6991350" cy="46577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Crane</a:t>
            </a:r>
            <a:endParaRPr lang="pl-PL" dirty="0"/>
          </a:p>
        </p:txBody>
      </p:sp>
      <p:sp>
        <p:nvSpPr>
          <p:cNvPr id="3" name="Symbol zastępczy zawartości 2"/>
          <p:cNvSpPr>
            <a:spLocks noGrp="1"/>
          </p:cNvSpPr>
          <p:nvPr>
            <p:ph idx="1"/>
          </p:nvPr>
        </p:nvSpPr>
        <p:spPr/>
        <p:txBody>
          <a:bodyPr>
            <a:normAutofit fontScale="70000" lnSpcReduction="20000"/>
          </a:bodyPr>
          <a:lstStyle/>
          <a:p>
            <a:r>
              <a:rPr lang="en-US" dirty="0" smtClean="0"/>
              <a:t>Silhouette slender, straight. Larger than the stork and easily distinguishable from the long, plum-shaped decorative feathers on the tail and back. These are elongated, folded third-order ailerons. The mating plumage of the crane is gray and the wing tips are black. Upper part of head of carmine color, white sides, forehead and front of long neck black. In summer, the top of the body becomes brownish from the rubbed sludge or ferrous peat bogs. Young are brown with no spots on the head and ornamental feathers. dimensions     Body length about 140 cm, wingspan up to 240 cm Mass     5-6 kg Voice and behavior     During the flight the flock flies in keys or slanting ranks and produces a loud voice called a </a:t>
            </a:r>
            <a:r>
              <a:rPr lang="en-US" dirty="0" err="1" smtClean="0"/>
              <a:t>klangor</a:t>
            </a:r>
            <a:r>
              <a:rPr lang="en-US" dirty="0" smtClean="0"/>
              <a:t>, resembling the sound of a trumpet. It is audible within a few kilometers. It is formed by a looped tracheal structure, acting like a resonant box. The crane is often called, and in the nest itself - "</a:t>
            </a:r>
            <a:r>
              <a:rPr lang="en-US" dirty="0" err="1" smtClean="0"/>
              <a:t>grrk</a:t>
            </a:r>
            <a:r>
              <a:rPr lang="en-US" dirty="0" smtClean="0"/>
              <a:t> </a:t>
            </a:r>
            <a:r>
              <a:rPr lang="en-US" dirty="0" err="1" smtClean="0"/>
              <a:t>grrk</a:t>
            </a:r>
            <a:r>
              <a:rPr lang="en-US" dirty="0" smtClean="0"/>
              <a:t>"</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39552" y="188640"/>
            <a:ext cx="8280920" cy="6463308"/>
          </a:xfrm>
          <a:prstGeom prst="rect">
            <a:avLst/>
          </a:prstGeom>
        </p:spPr>
        <p:txBody>
          <a:bodyPr wrap="square">
            <a:spAutoFit/>
          </a:bodyPr>
          <a:lstStyle/>
          <a:p>
            <a:pPr fontAlgn="ctr"/>
            <a:r>
              <a:rPr lang="en-US" dirty="0" smtClean="0"/>
              <a:t/>
            </a:r>
            <a:br>
              <a:rPr lang="en-US" dirty="0" smtClean="0"/>
            </a:br>
            <a:r>
              <a:rPr lang="en-US" dirty="0" smtClean="0"/>
              <a:t/>
            </a:r>
            <a:br>
              <a:rPr lang="en-US" dirty="0" smtClean="0"/>
            </a:br>
            <a:r>
              <a:rPr lang="en-US" dirty="0" smtClean="0"/>
              <a:t>Rushed lakes and ponds, wetlands, marshy fields, wetlands and bogs</a:t>
            </a:r>
            <a:br>
              <a:rPr lang="en-US" dirty="0" smtClean="0"/>
            </a:br>
            <a:r>
              <a:rPr lang="en-US" dirty="0" smtClean="0"/>
              <a:t>number</a:t>
            </a:r>
            <a:br>
              <a:rPr lang="en-US" dirty="0" smtClean="0"/>
            </a:br>
            <a:r>
              <a:rPr lang="en-US" dirty="0" smtClean="0"/>
              <a:t/>
            </a:r>
            <a:br>
              <a:rPr lang="en-US" dirty="0" smtClean="0"/>
            </a:br>
            <a:r>
              <a:rPr lang="en-US" dirty="0" smtClean="0"/>
              <a:t>A small breeding bird</a:t>
            </a:r>
            <a:br>
              <a:rPr lang="en-US" dirty="0" smtClean="0"/>
            </a:br>
            <a:r>
              <a:rPr lang="en-US" dirty="0" smtClean="0"/>
              <a:t>nest</a:t>
            </a:r>
            <a:br>
              <a:rPr lang="en-US" dirty="0" smtClean="0"/>
            </a:br>
            <a:r>
              <a:rPr lang="en-US" dirty="0" smtClean="0"/>
              <a:t/>
            </a:r>
            <a:br>
              <a:rPr lang="en-US" dirty="0" smtClean="0"/>
            </a:br>
            <a:r>
              <a:rPr lang="en-US" dirty="0" smtClean="0"/>
              <a:t>Mound of vegetation on shallow water hidden among the vegetation</a:t>
            </a:r>
            <a:br>
              <a:rPr lang="en-US" dirty="0" smtClean="0"/>
            </a:br>
            <a:r>
              <a:rPr lang="en-US" dirty="0" smtClean="0"/>
              <a:t>brood</a:t>
            </a:r>
            <a:br>
              <a:rPr lang="en-US" dirty="0" smtClean="0"/>
            </a:br>
            <a:r>
              <a:rPr lang="en-US" dirty="0" smtClean="0"/>
              <a:t/>
            </a:r>
            <a:br>
              <a:rPr lang="en-US" dirty="0" smtClean="0"/>
            </a:br>
            <a:r>
              <a:rPr lang="en-US" dirty="0" smtClean="0"/>
              <a:t>2 olives or beige, brown mottled eggs. Getting out: 30 days. Youngsters achieve volatility in 65-70 days</a:t>
            </a:r>
            <a:br>
              <a:rPr lang="en-US" dirty="0" smtClean="0"/>
            </a:br>
            <a:r>
              <a:rPr lang="en-US" dirty="0" smtClean="0"/>
              <a:t>food</a:t>
            </a:r>
            <a:br>
              <a:rPr lang="en-US" dirty="0" smtClean="0"/>
            </a:br>
            <a:r>
              <a:rPr lang="en-US" dirty="0" smtClean="0"/>
              <a:t/>
            </a:r>
            <a:br>
              <a:rPr lang="en-US" dirty="0" smtClean="0"/>
            </a:br>
            <a:r>
              <a:rPr lang="en-US" dirty="0" smtClean="0"/>
              <a:t>Mainly varied vegetable food, but also eat small animals</a:t>
            </a:r>
            <a:br>
              <a:rPr lang="en-US" dirty="0" smtClean="0"/>
            </a:br>
            <a:r>
              <a:rPr lang="en-US" dirty="0" smtClean="0"/>
              <a:t>hiking</a:t>
            </a:r>
            <a:br>
              <a:rPr lang="en-US" dirty="0" smtClean="0"/>
            </a:br>
            <a:r>
              <a:rPr lang="en-US" dirty="0" smtClean="0"/>
              <a:t/>
            </a:r>
            <a:br>
              <a:rPr lang="en-US" dirty="0" smtClean="0"/>
            </a:br>
            <a:r>
              <a:rPr lang="en-US" dirty="0" smtClean="0"/>
              <a:t>Migratory. Arrival: II-III, Departure: IX-X</a:t>
            </a:r>
            <a:br>
              <a:rPr lang="en-US" dirty="0" smtClean="0"/>
            </a:br>
            <a:r>
              <a:rPr lang="en-US" dirty="0" smtClean="0"/>
              <a:t>protection</a:t>
            </a:r>
            <a:br>
              <a:rPr lang="en-US" dirty="0" smtClean="0"/>
            </a:br>
            <a:r>
              <a:rPr lang="en-US" dirty="0" smtClean="0"/>
              <a:t/>
            </a:r>
            <a:br>
              <a:rPr lang="en-US" dirty="0" smtClean="0"/>
            </a:br>
            <a:r>
              <a:rPr lang="en-US" dirty="0" smtClean="0"/>
              <a:t>Species protected, listed in the Birds Directive, threatened with dehumidification</a:t>
            </a:r>
            <a:br>
              <a:rPr lang="en-US" dirty="0" smtClean="0"/>
            </a:br>
            <a:r>
              <a:rPr lang="en-US" dirty="0" smtClean="0"/>
              <a:t>links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Znalezione obrazy dla zapytania &amp;zdot;urawie"/>
          <p:cNvPicPr>
            <a:picLocks noChangeAspect="1" noChangeArrowheads="1"/>
          </p:cNvPicPr>
          <p:nvPr/>
        </p:nvPicPr>
        <p:blipFill>
          <a:blip r:embed="rId2" cstate="print"/>
          <a:srcRect/>
          <a:stretch>
            <a:fillRect/>
          </a:stretch>
        </p:blipFill>
        <p:spPr bwMode="auto">
          <a:xfrm>
            <a:off x="2555776" y="692696"/>
            <a:ext cx="3924300" cy="58864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Znalezione obrazy dla zapytania &amp;zdot;urawie"/>
          <p:cNvPicPr>
            <a:picLocks noChangeAspect="1" noChangeArrowheads="1"/>
          </p:cNvPicPr>
          <p:nvPr/>
        </p:nvPicPr>
        <p:blipFill>
          <a:blip r:embed="rId2" cstate="print"/>
          <a:srcRect/>
          <a:stretch>
            <a:fillRect/>
          </a:stretch>
        </p:blipFill>
        <p:spPr bwMode="auto">
          <a:xfrm>
            <a:off x="971600" y="980728"/>
            <a:ext cx="6991350" cy="4657725"/>
          </a:xfrm>
          <a:prstGeom prst="rect">
            <a:avLst/>
          </a:prstGeom>
          <a:noFill/>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102</Words>
  <Application>Microsoft Office PowerPoint</Application>
  <PresentationFormat>Pokaz na ekranie (4:3)</PresentationFormat>
  <Paragraphs>4</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Motyw pakietu Office</vt:lpstr>
      <vt:lpstr>Crane</vt:lpstr>
      <vt:lpstr>Slajd 2</vt:lpstr>
      <vt:lpstr>Slajd 3</vt:lpstr>
      <vt:lpstr>Crane</vt:lpstr>
      <vt:lpstr>Slajd 5</vt:lpstr>
      <vt:lpstr>Slajd 6</vt:lpstr>
      <vt:lpstr>Slajd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Crane</dc:title>
  <dc:creator>3c14</dc:creator>
  <cp:lastModifiedBy>Magda</cp:lastModifiedBy>
  <cp:revision>4</cp:revision>
  <dcterms:created xsi:type="dcterms:W3CDTF">2017-05-24T05:38:13Z</dcterms:created>
  <dcterms:modified xsi:type="dcterms:W3CDTF">2017-05-30T19:03:02Z</dcterms:modified>
</cp:coreProperties>
</file>