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26F7C97-6656-4E77-B89E-853435D04B9A}" type="datetimeFigureOut">
              <a:rPr lang="pl-PL" smtClean="0"/>
              <a:pPr/>
              <a:t>2017-05-30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0EF349C-AA0C-4682-AA23-05D95510D45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F7C97-6656-4E77-B89E-853435D04B9A}" type="datetimeFigureOut">
              <a:rPr lang="pl-PL" smtClean="0"/>
              <a:pPr/>
              <a:t>2017-05-30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F349C-AA0C-4682-AA23-05D95510D45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4077072"/>
            <a:ext cx="8229600" cy="2780928"/>
          </a:xfrm>
        </p:spPr>
        <p:txBody>
          <a:bodyPr>
            <a:noAutofit/>
          </a:bodyPr>
          <a:lstStyle/>
          <a:p>
            <a:r>
              <a:rPr lang="pl-PL" sz="1400" dirty="0" err="1" smtClean="0"/>
              <a:t>It</a:t>
            </a:r>
            <a:r>
              <a:rPr lang="pl-PL" sz="1400" smtClean="0"/>
              <a:t> </a:t>
            </a:r>
            <a:r>
              <a:rPr lang="en-US" sz="1400" smtClean="0"/>
              <a:t>is </a:t>
            </a:r>
            <a:r>
              <a:rPr lang="en-US" sz="1400" dirty="0" smtClean="0"/>
              <a:t>found throughout Poland, in much of </a:t>
            </a:r>
            <a:r>
              <a:rPr lang="en-US" sz="1400" dirty="0" err="1" smtClean="0"/>
              <a:t>Europein</a:t>
            </a:r>
            <a:r>
              <a:rPr lang="en-US" sz="1400" dirty="0" smtClean="0"/>
              <a:t> Asia, Japan, Turkey and even Iran. It is worth mentioning at</a:t>
            </a:r>
            <a:r>
              <a:rPr lang="pl-PL" sz="1400" dirty="0" smtClean="0"/>
              <a:t/>
            </a:r>
            <a:br>
              <a:rPr lang="pl-PL" sz="1400" dirty="0" smtClean="0"/>
            </a:br>
            <a:r>
              <a:rPr lang="en-US" sz="1400" dirty="0" smtClean="0"/>
              <a:t> this point that the </a:t>
            </a:r>
            <a:r>
              <a:rPr lang="en-US" sz="1400" dirty="0" err="1" smtClean="0"/>
              <a:t>gil</a:t>
            </a:r>
            <a:r>
              <a:rPr lang="en-US" sz="1400" dirty="0" smtClean="0"/>
              <a:t> is a bird of many species. The individual regions are the places specific to them. Other </a:t>
            </a:r>
            <a:r>
              <a:rPr lang="en-US" sz="1400" dirty="0" err="1" smtClean="0"/>
              <a:t>gile</a:t>
            </a:r>
            <a:r>
              <a:rPr lang="en-US" sz="1400" dirty="0" smtClean="0"/>
              <a:t> in this region occur. In Poland, the place of occurrence of these birds are dense wet, leafy and mixed forests. It is also seen in stakes, parks, alleys, and other places, not necessarily far removed from human settlements. By nature, he is rather shy, but in the search for food he often decides to visit places in the vicinity of human settlements. The nest assumes in the vicinity of watercourses - streams, rivers, streams, rarely in places where water is standing. The nest is usually built on a tree, at least 1.5 meters high, but most often at a much higher level. The nest consists of dry branches, roots, grasses and other elements.</a:t>
            </a:r>
            <a:endParaRPr lang="pl-PL" sz="1400" dirty="0"/>
          </a:p>
        </p:txBody>
      </p:sp>
      <p:pic>
        <p:nvPicPr>
          <p:cNvPr id="2050" name="Picture 2" descr="gil2"/>
          <p:cNvPicPr>
            <a:picLocks noChangeAspect="1" noChangeArrowheads="1"/>
          </p:cNvPicPr>
          <p:nvPr/>
        </p:nvPicPr>
        <p:blipFill>
          <a:blip r:embed="rId2" cstate="print"/>
          <a:srcRect/>
          <a:stretch>
            <a:fillRect/>
          </a:stretch>
        </p:blipFill>
        <p:spPr bwMode="auto">
          <a:xfrm>
            <a:off x="2627784" y="2276872"/>
            <a:ext cx="2857500" cy="2190750"/>
          </a:xfrm>
          <a:prstGeom prst="rect">
            <a:avLst/>
          </a:prstGeom>
          <a:noFill/>
        </p:spPr>
      </p:pic>
      <p:sp>
        <p:nvSpPr>
          <p:cNvPr id="5" name="pole tekstowe 4"/>
          <p:cNvSpPr txBox="1"/>
          <p:nvPr/>
        </p:nvSpPr>
        <p:spPr>
          <a:xfrm>
            <a:off x="2339752" y="1196752"/>
            <a:ext cx="3528392" cy="646331"/>
          </a:xfrm>
          <a:prstGeom prst="rect">
            <a:avLst/>
          </a:prstGeom>
          <a:noFill/>
        </p:spPr>
        <p:txBody>
          <a:bodyPr wrap="square" rtlCol="0">
            <a:spAutoFit/>
          </a:bodyPr>
          <a:lstStyle/>
          <a:p>
            <a:r>
              <a:rPr lang="pl-PL" sz="3600" b="1" dirty="0" smtClean="0">
                <a:solidFill>
                  <a:srgbClr val="FF0000"/>
                </a:solidFill>
              </a:rPr>
              <a:t>           </a:t>
            </a:r>
            <a:r>
              <a:rPr lang="pl-PL" sz="3600" b="1" dirty="0" err="1" smtClean="0">
                <a:solidFill>
                  <a:srgbClr val="FF0000"/>
                </a:solidFill>
              </a:rPr>
              <a:t>Bullfinch</a:t>
            </a:r>
            <a:r>
              <a:rPr lang="pl-PL" sz="3600" b="1" dirty="0" smtClean="0">
                <a:solidFill>
                  <a:srgbClr val="FF0000"/>
                </a:solidFill>
              </a:rPr>
              <a:t> </a:t>
            </a:r>
            <a:endParaRPr lang="pl-PL" sz="36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476672"/>
            <a:ext cx="9144000" cy="6463308"/>
          </a:xfrm>
          <a:prstGeom prst="rect">
            <a:avLst/>
          </a:prstGeom>
        </p:spPr>
        <p:txBody>
          <a:bodyPr wrap="square">
            <a:spAutoFit/>
          </a:bodyPr>
          <a:lstStyle/>
          <a:p>
            <a:pPr fontAlgn="ctr"/>
            <a:endParaRPr lang="en-US" dirty="0" smtClean="0"/>
          </a:p>
          <a:p>
            <a:r>
              <a:rPr lang="en-US" dirty="0" smtClean="0"/>
              <a:t>937/5000</a:t>
            </a:r>
          </a:p>
          <a:p>
            <a:r>
              <a:rPr lang="en-US" dirty="0" smtClean="0"/>
              <a:t>Body length: 15-17 cm A well-built bird with prominent breast and large head, larger than the sparrow. Beak strong, short, conical. On his head a black cap covering his face. Male in gray, pink-red bottom, black wings and tail, wing belt and white collar. In the womb bottom pink-brown. Gila we know mainly from the winter season when it appears in the flocks of fruit trees, but in the breeding season is a hidden bird and it is difficult to see it.</a:t>
            </a:r>
            <a:br>
              <a:rPr lang="en-US" dirty="0" smtClean="0"/>
            </a:br>
            <a:r>
              <a:rPr lang="en-US" dirty="0" smtClean="0"/>
              <a:t>place</a:t>
            </a:r>
            <a:br>
              <a:rPr lang="en-US" dirty="0" smtClean="0"/>
            </a:br>
            <a:r>
              <a:rPr lang="en-US" dirty="0" smtClean="0"/>
              <a:t/>
            </a:r>
            <a:br>
              <a:rPr lang="en-US" dirty="0" smtClean="0"/>
            </a:br>
            <a:r>
              <a:rPr lang="en-US" dirty="0" smtClean="0"/>
              <a:t>Whole lowland area of the country</a:t>
            </a:r>
            <a:br>
              <a:rPr lang="en-US" dirty="0" smtClean="0"/>
            </a:br>
            <a:r>
              <a:rPr lang="en-US" dirty="0" smtClean="0"/>
              <a:t>habitat</a:t>
            </a:r>
            <a:br>
              <a:rPr lang="en-US" dirty="0" smtClean="0"/>
            </a:br>
            <a:r>
              <a:rPr lang="en-US" dirty="0" smtClean="0"/>
              <a:t/>
            </a:r>
            <a:br>
              <a:rPr lang="en-US" dirty="0" smtClean="0"/>
            </a:br>
            <a:r>
              <a:rPr lang="en-US" dirty="0" smtClean="0"/>
              <a:t>Spruce and fir forests, mixed forests, trees</a:t>
            </a:r>
            <a:br>
              <a:rPr lang="en-US" dirty="0" smtClean="0"/>
            </a:br>
            <a:r>
              <a:rPr lang="en-US" dirty="0" smtClean="0"/>
              <a:t>number</a:t>
            </a:r>
            <a:br>
              <a:rPr lang="en-US" dirty="0" smtClean="0"/>
            </a:br>
            <a:r>
              <a:rPr lang="en-US" dirty="0" smtClean="0"/>
              <a:t/>
            </a:r>
            <a:br>
              <a:rPr lang="en-US" dirty="0" smtClean="0"/>
            </a:br>
            <a:r>
              <a:rPr lang="en-US" dirty="0" smtClean="0"/>
              <a:t>A small breeding bird</a:t>
            </a:r>
            <a:br>
              <a:rPr lang="en-US" dirty="0" smtClean="0"/>
            </a:br>
            <a:r>
              <a:rPr lang="en-US" dirty="0" smtClean="0"/>
              <a:t>nest</a:t>
            </a:r>
            <a:br>
              <a:rPr lang="en-US" dirty="0" smtClean="0"/>
            </a:br>
            <a:r>
              <a:rPr lang="en-US" dirty="0" smtClean="0"/>
              <a:t/>
            </a:r>
            <a:br>
              <a:rPr lang="en-US" dirty="0" smtClean="0"/>
            </a:br>
            <a:r>
              <a:rPr lang="en-US" dirty="0" smtClean="0"/>
              <a:t>Among dense branches, especially spruce; The base is made up of dry twigs, rooted bees and grasses</a:t>
            </a:r>
            <a:br>
              <a:rPr lang="en-US" dirty="0" smtClean="0"/>
            </a:br>
            <a:r>
              <a:rPr lang="en-US" dirty="0" smtClean="0"/>
              <a:t>brood</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980728"/>
            <a:ext cx="8352928" cy="3139321"/>
          </a:xfrm>
          <a:prstGeom prst="rect">
            <a:avLst/>
          </a:prstGeom>
        </p:spPr>
        <p:txBody>
          <a:bodyPr wrap="square">
            <a:spAutoFit/>
          </a:bodyPr>
          <a:lstStyle/>
          <a:p>
            <a:r>
              <a:rPr lang="en-US" dirty="0" smtClean="0"/>
              <a:t>4-5 bluish, </a:t>
            </a:r>
            <a:r>
              <a:rPr lang="en-US" dirty="0" err="1" smtClean="0"/>
              <a:t>brownly</a:t>
            </a:r>
            <a:r>
              <a:rPr lang="en-US" dirty="0" smtClean="0"/>
              <a:t> mottled eggs. Getting out: 12-14 days. Young leave the nest after 14-16 days.</a:t>
            </a:r>
            <a:br>
              <a:rPr lang="en-US" dirty="0" smtClean="0"/>
            </a:br>
            <a:r>
              <a:rPr lang="en-US" dirty="0" smtClean="0"/>
              <a:t>food</a:t>
            </a:r>
            <a:br>
              <a:rPr lang="en-US" dirty="0" smtClean="0"/>
            </a:br>
            <a:r>
              <a:rPr lang="en-US" dirty="0" smtClean="0"/>
              <a:t/>
            </a:r>
            <a:br>
              <a:rPr lang="en-US" dirty="0" smtClean="0"/>
            </a:br>
            <a:r>
              <a:rPr lang="en-US" dirty="0" smtClean="0"/>
              <a:t>Seeds, buds, spring also invertebrates</a:t>
            </a:r>
            <a:br>
              <a:rPr lang="en-US" dirty="0" smtClean="0"/>
            </a:br>
            <a:r>
              <a:rPr lang="en-US" dirty="0" smtClean="0"/>
              <a:t>hiking</a:t>
            </a:r>
            <a:br>
              <a:rPr lang="en-US" dirty="0" smtClean="0"/>
            </a:br>
            <a:r>
              <a:rPr lang="en-US" dirty="0" smtClean="0"/>
              <a:t/>
            </a:r>
            <a:br>
              <a:rPr lang="en-US" dirty="0" smtClean="0"/>
            </a:br>
            <a:r>
              <a:rPr lang="en-US" dirty="0" smtClean="0"/>
              <a:t>Partly wandering</a:t>
            </a:r>
            <a:br>
              <a:rPr lang="en-US" dirty="0" smtClean="0"/>
            </a:br>
            <a:r>
              <a:rPr lang="en-US" dirty="0" smtClean="0"/>
              <a:t>protection</a:t>
            </a:r>
            <a:br>
              <a:rPr lang="en-US" dirty="0" smtClean="0"/>
            </a:br>
            <a:r>
              <a:rPr lang="en-US" dirty="0" smtClean="0"/>
              <a:t/>
            </a:r>
            <a:br>
              <a:rPr lang="en-US" dirty="0" smtClean="0"/>
            </a:br>
            <a:r>
              <a:rPr lang="en-US" dirty="0" smtClean="0"/>
              <a:t>Protected species</a:t>
            </a:r>
            <a:endParaRPr lang="en-US"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39</Words>
  <Application>Microsoft Office PowerPoint</Application>
  <PresentationFormat>Pokaz na ekranie (4:3)</PresentationFormat>
  <Paragraphs>6</Paragraphs>
  <Slides>3</Slides>
  <Notes>0</Notes>
  <HiddenSlides>0</HiddenSlides>
  <MMClips>0</MMClips>
  <ScaleCrop>false</ScaleCrop>
  <HeadingPairs>
    <vt:vector size="4" baseType="variant">
      <vt:variant>
        <vt:lpstr>Motyw</vt:lpstr>
      </vt:variant>
      <vt:variant>
        <vt:i4>1</vt:i4>
      </vt:variant>
      <vt:variant>
        <vt:lpstr>Tytuły slajdów</vt:lpstr>
      </vt:variant>
      <vt:variant>
        <vt:i4>3</vt:i4>
      </vt:variant>
    </vt:vector>
  </HeadingPairs>
  <TitlesOfParts>
    <vt:vector size="4" baseType="lpstr">
      <vt:lpstr>Motyw pakietu Office</vt:lpstr>
      <vt:lpstr>It is found throughout Poland, in much of Europein Asia, Japan, Turkey and even Iran. It is worth mentioning at  this point that the gil is a bird of many species. The individual regions are the places specific to them. Other gile in this region occur. In Poland, the place of occurrence of these birds are dense wet, leafy and mixed forests. It is also seen in stakes, parks, alleys, and other places, not necessarily far removed from human settlements. By nature, he is rather shy, but in the search for food he often decides to visit places in the vicinity of human settlements. The nest assumes in the vicinity of watercourses - streams, rivers, streams, rarely in places where water is standing. The nest is usually built on a tree, at least 1.5 meters high, but most often at a much higher level. The nest consists of dry branches, roots, grasses and other elements.</vt:lpstr>
      <vt:lpstr>Slajd 2</vt:lpstr>
      <vt:lpstr>Slajd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Gil</dc:title>
  <dc:creator>3d9</dc:creator>
  <cp:lastModifiedBy>Magda</cp:lastModifiedBy>
  <cp:revision>3</cp:revision>
  <dcterms:created xsi:type="dcterms:W3CDTF">2017-05-24T05:35:39Z</dcterms:created>
  <dcterms:modified xsi:type="dcterms:W3CDTF">2017-05-30T19:12:13Z</dcterms:modified>
</cp:coreProperties>
</file>