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The swallows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  <a:p>
            <a:pPr algn="r"/>
            <a:r>
              <a:rPr lang="ro-RO" dirty="0" smtClean="0"/>
              <a:t>Created by Maria Colța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1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o-RO" b="1" dirty="0" smtClean="0"/>
              <a:t>The bird of freedom </a:t>
            </a:r>
            <a:r>
              <a:rPr lang="ro-RO" dirty="0" smtClean="0"/>
              <a:t>– it cannot endure captivity</a:t>
            </a:r>
            <a:endParaRPr lang="en-US" dirty="0"/>
          </a:p>
        </p:txBody>
      </p:sp>
      <p:pic>
        <p:nvPicPr>
          <p:cNvPr id="1026" name="Picture 2" descr="C:\Users\INFO\AppData\Local\Microsoft\Windows\INetCache\IE\MSA09RAO\1280px-BarnSwallow_cajay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106" y="2453322"/>
            <a:ext cx="4876800" cy="324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91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The swallow is a refugee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Since it cannot endure captivity, the swallow is a refugee, forced to go abroad each autumn. So similiar its destiny with the one of refugees – she has to travel over the seas, to search for freedom and better life, the same way the refugees 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9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I only wish people would be </a:t>
            </a:r>
            <a:r>
              <a:rPr lang="ro-RO" smtClean="0"/>
              <a:t>more sensitive...</a:t>
            </a:r>
            <a:endParaRPr lang="en-US" dirty="0"/>
          </a:p>
        </p:txBody>
      </p:sp>
      <p:pic>
        <p:nvPicPr>
          <p:cNvPr id="2050" name="Picture 2" descr="C:\Users\INFO\AppData\Local\Microsoft\Windows\INetCache\IE\6VWTV1Z1\refugees4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95" y="2324100"/>
            <a:ext cx="2964823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130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81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swallows</vt:lpstr>
      <vt:lpstr>The bird of freedom – it cannot endure captivity</vt:lpstr>
      <vt:lpstr>The swallow is a refugee</vt:lpstr>
      <vt:lpstr>I only wish people would be more sensitive...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swallows</dc:title>
  <dc:creator>INFO</dc:creator>
  <cp:lastModifiedBy>Windows User</cp:lastModifiedBy>
  <cp:revision>2</cp:revision>
  <dcterms:created xsi:type="dcterms:W3CDTF">2006-08-16T00:00:00Z</dcterms:created>
  <dcterms:modified xsi:type="dcterms:W3CDTF">2017-11-02T22:31:33Z</dcterms:modified>
</cp:coreProperties>
</file>