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96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05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21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39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28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54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40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92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66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66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536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BC74-6889-40D6-8531-AADBD0A15177}" type="datetimeFigureOut">
              <a:rPr lang="pl-PL" smtClean="0"/>
              <a:t>27.01.2019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AD4E-B1B7-4265-BDF2-A4A1730A97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25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2162671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A story of the Vistula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5300" b="1" dirty="0" err="1" smtClean="0">
                <a:solidFill>
                  <a:srgbClr val="00B0F0"/>
                </a:solidFill>
              </a:rPr>
              <a:t>Storytellig</a:t>
            </a:r>
            <a:r>
              <a:rPr lang="pl-PL" sz="5300" b="1" dirty="0" smtClean="0">
                <a:solidFill>
                  <a:srgbClr val="00B0F0"/>
                </a:solidFill>
              </a:rPr>
              <a:t> </a:t>
            </a:r>
            <a:r>
              <a:rPr lang="pl-PL" sz="5300" b="1" dirty="0" err="1" smtClean="0">
                <a:solidFill>
                  <a:srgbClr val="00B0F0"/>
                </a:solidFill>
              </a:rPr>
              <a:t>Tree</a:t>
            </a:r>
            <a:endParaRPr lang="pl-PL" sz="5300" b="1" dirty="0">
              <a:solidFill>
                <a:srgbClr val="00B0F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b="1" dirty="0" smtClean="0">
                <a:solidFill>
                  <a:srgbClr val="FF0000"/>
                </a:solidFill>
              </a:rPr>
              <a:t>By </a:t>
            </a:r>
            <a:r>
              <a:rPr lang="pl-PL" b="1" dirty="0" err="1" smtClean="0">
                <a:solidFill>
                  <a:srgbClr val="FF0000"/>
                </a:solidFill>
              </a:rPr>
              <a:t>Polish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</a:rPr>
              <a:t>kids</a:t>
            </a:r>
            <a:r>
              <a:rPr lang="pl-PL" b="1" dirty="0" smtClean="0">
                <a:solidFill>
                  <a:srgbClr val="FF0000"/>
                </a:solidFill>
              </a:rPr>
              <a:t> from </a:t>
            </a:r>
            <a:r>
              <a:rPr lang="pl-PL" b="1" dirty="0" err="1" smtClean="0">
                <a:solidFill>
                  <a:srgbClr val="FF0000"/>
                </a:solidFill>
              </a:rPr>
              <a:t>Rzeszow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ry\Pulpit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1584176" cy="10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2896"/>
            <a:ext cx="5040560" cy="378042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259632" y="332656"/>
            <a:ext cx="66967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We also learned a popular Polish song about the Vistula </a:t>
            </a:r>
            <a:r>
              <a:rPr lang="pl-PL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iver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and we encourage you to listen 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sz="32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it</a:t>
            </a:r>
            <a:endParaRPr lang="pl-PL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6491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912768" cy="518457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43608" y="260648"/>
            <a:ext cx="741682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At the end, we pinned our work to the exhibition board in our school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corridor</a:t>
            </a:r>
            <a:endParaRPr lang="pl-PL" sz="3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pl-PL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49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4941168"/>
            <a:ext cx="7772400" cy="1470025"/>
          </a:xfrm>
        </p:spPr>
        <p:txBody>
          <a:bodyPr>
            <a:normAutofit/>
          </a:bodyPr>
          <a:lstStyle/>
          <a:p>
            <a:r>
              <a:rPr lang="pl-PL" sz="5400" b="1" dirty="0" err="1" smtClean="0">
                <a:solidFill>
                  <a:srgbClr val="FF0000"/>
                </a:solidFill>
              </a:rPr>
              <a:t>Thank</a:t>
            </a:r>
            <a:r>
              <a:rPr lang="pl-PL" sz="5400" b="1" dirty="0" smtClean="0">
                <a:solidFill>
                  <a:srgbClr val="FF0000"/>
                </a:solidFill>
              </a:rPr>
              <a:t> </a:t>
            </a:r>
            <a:r>
              <a:rPr lang="pl-PL" sz="5400" b="1" dirty="0" err="1" smtClean="0">
                <a:solidFill>
                  <a:srgbClr val="FF0000"/>
                </a:solidFill>
              </a:rPr>
              <a:t>you</a:t>
            </a:r>
            <a:r>
              <a:rPr lang="pl-PL" sz="5400" b="1" dirty="0" smtClean="0">
                <a:solidFill>
                  <a:srgbClr val="FF0000"/>
                </a:solidFill>
              </a:rPr>
              <a:t> </a:t>
            </a:r>
            <a:r>
              <a:rPr lang="pl-PL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pl-PL" sz="5400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414856" cy="48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4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While sitting at our story tree, we listened to a story about the Vistula - the largest Polish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river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054816" cy="45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>
                <a:solidFill>
                  <a:srgbClr val="FF0000"/>
                </a:solidFill>
              </a:rPr>
              <a:t>Kamishibai</a:t>
            </a:r>
            <a:r>
              <a:rPr lang="pl-PL" sz="3200" b="1" dirty="0" smtClean="0">
                <a:solidFill>
                  <a:srgbClr val="FF0000"/>
                </a:solidFill>
              </a:rPr>
              <a:t> </a:t>
            </a:r>
            <a:r>
              <a:rPr lang="pl-PL" sz="3200" b="1" dirty="0" err="1" smtClean="0">
                <a:solidFill>
                  <a:srgbClr val="FF0000"/>
                </a:solidFill>
              </a:rPr>
              <a:t>theatre</a:t>
            </a:r>
            <a:endParaRPr lang="pl-PL" sz="3200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048672" cy="45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46018"/>
            <a:ext cx="7110933" cy="5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1" y="2276872"/>
            <a:ext cx="4326624" cy="324496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41" y="3284984"/>
            <a:ext cx="4110600" cy="308295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243843" y="260648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This story has aroused great interest, because </a:t>
            </a:r>
            <a:r>
              <a:rPr lang="pl-PL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we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have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watched such a theater for the first time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ever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4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020275" cy="52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9545" y="3272983"/>
            <a:ext cx="3936439" cy="29523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20471"/>
            <a:ext cx="3462528" cy="259689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5536" y="332656"/>
            <a:ext cx="828092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Then we were working with a map. We got to know the course of the Vistula, its tributaries, cities it goes through, and</a:t>
            </a:r>
            <a:endParaRPr lang="pl-PL" sz="3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the Baltic Sea which it falls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into</a:t>
            </a:r>
            <a:endParaRPr lang="pl-PL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52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0231" y="2347189"/>
            <a:ext cx="4971933" cy="38164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4918" y="2376194"/>
            <a:ext cx="5043634" cy="378272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44698" y="188640"/>
            <a:ext cx="8708135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Then we drew the Vistula from the spring to the estuary. We told as long a story as the river itself is ... and so was our drawing :-)</a:t>
            </a:r>
            <a:endParaRPr lang="pl-PL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pl-PL" sz="32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892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741" y="1688808"/>
            <a:ext cx="4512501" cy="338437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154</Words>
  <Application>Microsoft Office PowerPoint</Application>
  <PresentationFormat>Pokaz na ekranie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A story of the Vistula  Storytellig Tree</vt:lpstr>
      <vt:lpstr>While sitting at our story tree, we listened to a story about the Vistula - the largest Polish river</vt:lpstr>
      <vt:lpstr>Kamishibai theatre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mary</dc:creator>
  <cp:lastModifiedBy>mary</cp:lastModifiedBy>
  <cp:revision>35</cp:revision>
  <dcterms:created xsi:type="dcterms:W3CDTF">2019-01-26T19:34:12Z</dcterms:created>
  <dcterms:modified xsi:type="dcterms:W3CDTF">2019-01-27T11:35:10Z</dcterms:modified>
</cp:coreProperties>
</file>