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70" r:id="rId12"/>
    <p:sldId id="266" r:id="rId13"/>
    <p:sldId id="267" r:id="rId14"/>
    <p:sldId id="268" r:id="rId15"/>
    <p:sldId id="271" r:id="rId16"/>
    <p:sldId id="272" r:id="rId17"/>
    <p:sldId id="273" r:id="rId18"/>
    <p:sldId id="274" r:id="rId19"/>
    <p:sldId id="269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5189185-603F-479B-856A-2B96A3DD6D88}" type="datetimeFigureOut">
              <a:rPr lang="el-GR" smtClean="0"/>
              <a:t>14/6/2019</a:t>
            </a:fld>
            <a:endParaRPr lang="el-G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038823-4426-4C6F-9502-18100C180866}" type="slidenum">
              <a:rPr lang="el-GR" smtClean="0"/>
              <a:t>‹#›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9185-603F-479B-856A-2B96A3DD6D88}" type="datetimeFigureOut">
              <a:rPr lang="el-GR" smtClean="0"/>
              <a:t>14/6/2019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8823-4426-4C6F-9502-18100C18086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9185-603F-479B-856A-2B96A3DD6D88}" type="datetimeFigureOut">
              <a:rPr lang="el-GR" smtClean="0"/>
              <a:t>14/6/2019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8823-4426-4C6F-9502-18100C180866}" type="slidenum">
              <a:rPr lang="el-GR" smtClean="0"/>
              <a:t>‹#›</a:t>
            </a:fld>
            <a:endParaRPr lang="el-G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189185-603F-479B-856A-2B96A3DD6D88}" type="datetimeFigureOut">
              <a:rPr lang="el-GR" smtClean="0"/>
              <a:t>14/6/2019</a:t>
            </a:fld>
            <a:endParaRPr lang="el-G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038823-4426-4C6F-9502-18100C180866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9185-603F-479B-856A-2B96A3DD6D88}" type="datetimeFigureOut">
              <a:rPr lang="el-GR" smtClean="0"/>
              <a:t>14/6/2019</a:t>
            </a:fld>
            <a:endParaRPr lang="el-G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038823-4426-4C6F-9502-18100C180866}" type="slidenum">
              <a:rPr lang="el-GR" smtClean="0"/>
              <a:t>‹#›</a:t>
            </a:fld>
            <a:endParaRPr lang="el-G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5189185-603F-479B-856A-2B96A3DD6D88}" type="datetimeFigureOut">
              <a:rPr lang="el-GR" smtClean="0"/>
              <a:t>14/6/2019</a:t>
            </a:fld>
            <a:endParaRPr lang="el-G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7038823-4426-4C6F-9502-18100C180866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5189185-603F-479B-856A-2B96A3DD6D88}" type="datetimeFigureOut">
              <a:rPr lang="el-GR" smtClean="0"/>
              <a:t>14/6/2019</a:t>
            </a:fld>
            <a:endParaRPr lang="el-G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7038823-4426-4C6F-9502-18100C180866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9185-603F-479B-856A-2B96A3DD6D88}" type="datetimeFigureOut">
              <a:rPr lang="el-GR" smtClean="0"/>
              <a:t>14/6/2019</a:t>
            </a:fld>
            <a:endParaRPr lang="el-G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038823-4426-4C6F-9502-18100C180866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9185-603F-479B-856A-2B96A3DD6D88}" type="datetimeFigureOut">
              <a:rPr lang="el-GR" smtClean="0"/>
              <a:t>14/6/2019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038823-4426-4C6F-9502-18100C180866}" type="slidenum">
              <a:rPr lang="el-GR" smtClean="0"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5189185-603F-479B-856A-2B96A3DD6D88}" type="datetimeFigureOut">
              <a:rPr lang="el-GR" smtClean="0"/>
              <a:t>14/6/2019</a:t>
            </a:fld>
            <a:endParaRPr lang="el-G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7038823-4426-4C6F-9502-18100C180866}" type="slidenum">
              <a:rPr lang="el-GR" smtClean="0"/>
              <a:t>‹#›</a:t>
            </a:fld>
            <a:endParaRPr lang="el-G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55189185-603F-479B-856A-2B96A3DD6D88}" type="datetimeFigureOut">
              <a:rPr lang="el-GR" smtClean="0"/>
              <a:t>14/6/2019</a:t>
            </a:fld>
            <a:endParaRPr lang="el-G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27038823-4426-4C6F-9502-18100C180866}" type="slidenum">
              <a:rPr lang="el-GR" smtClean="0"/>
              <a:t>‹#›</a:t>
            </a:fld>
            <a:endParaRPr lang="el-G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55189185-603F-479B-856A-2B96A3DD6D88}" type="datetimeFigureOut">
              <a:rPr lang="el-GR" smtClean="0"/>
              <a:t>14/6/2019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27038823-4426-4C6F-9502-18100C180866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4804" y="4221088"/>
            <a:ext cx="3837112" cy="1849832"/>
          </a:xfrm>
          <a:solidFill>
            <a:schemeClr val="bg1"/>
          </a:solidFill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A lesson with Second Grade students, taught creatively in collaboration </a:t>
            </a:r>
            <a:r>
              <a:rPr lang="en-US" sz="2000" b="1" dirty="0">
                <a:solidFill>
                  <a:schemeClr val="tx1"/>
                </a:solidFill>
              </a:rPr>
              <a:t>w</a:t>
            </a:r>
            <a:r>
              <a:rPr lang="en-US" sz="2000" b="1" dirty="0" smtClean="0">
                <a:solidFill>
                  <a:schemeClr val="tx1"/>
                </a:solidFill>
              </a:rPr>
              <a:t>ith the special education teacher and attended by their parents</a:t>
            </a:r>
            <a:endParaRPr lang="el-GR" sz="20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0" y="1844824"/>
            <a:ext cx="8229600" cy="1319807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/>
              <a:t>The </a:t>
            </a:r>
            <a:r>
              <a:rPr lang="en-US" sz="4000" dirty="0" smtClean="0"/>
              <a:t>Star child</a:t>
            </a:r>
            <a:endParaRPr lang="el-GR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0479"/>
            <a:ext cx="3450320" cy="47504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4388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13466" y="1921059"/>
            <a:ext cx="5218393" cy="39137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6575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9633" y="1443889"/>
            <a:ext cx="5433482" cy="4075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55090">
            <a:off x="4027196" y="1404197"/>
            <a:ext cx="5187953" cy="38909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5990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78" y="2020888"/>
            <a:ext cx="7244643" cy="4075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we drew the figure of the </a:t>
            </a:r>
            <a:r>
              <a:rPr lang="en-US" dirty="0" err="1" smtClean="0"/>
              <a:t>starchild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525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7244643" cy="4075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7202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59" y="2020888"/>
            <a:ext cx="5433482" cy="4075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62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4597" y="2437983"/>
            <a:ext cx="4424387" cy="3318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should have a look!</a:t>
            </a:r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82101" y="2451252"/>
            <a:ext cx="4275355" cy="3206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8058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4894">
            <a:off x="8753" y="1352280"/>
            <a:ext cx="5045100" cy="3806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2"/>
          <a:stretch/>
        </p:blipFill>
        <p:spPr>
          <a:xfrm rot="6301452">
            <a:off x="4281465" y="1496220"/>
            <a:ext cx="4770519" cy="4050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334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956" y="2430110"/>
            <a:ext cx="4682289" cy="3511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few days later we wrote the description of the </a:t>
            </a:r>
            <a:r>
              <a:rPr lang="en-US" dirty="0" err="1" smtClean="0"/>
              <a:t>starchild</a:t>
            </a:r>
            <a:r>
              <a:rPr lang="en-US" dirty="0" smtClean="0"/>
              <a:t>!</a:t>
            </a: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7806" y="2350713"/>
            <a:ext cx="4771010" cy="3578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8569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did a great job!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3748" y="2291545"/>
            <a:ext cx="4536504" cy="4075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7845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3" y="476672"/>
            <a:ext cx="7776864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0712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rainstorming</a:t>
            </a: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0" r="29042"/>
          <a:stretch/>
        </p:blipFill>
        <p:spPr>
          <a:xfrm rot="5400000">
            <a:off x="3392678" y="1182198"/>
            <a:ext cx="2358643" cy="3912096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3352800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64904"/>
            <a:ext cx="3344290" cy="384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52913" y="4581128"/>
            <a:ext cx="4091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The </a:t>
            </a:r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starchild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20307649">
            <a:off x="70835" y="564747"/>
            <a:ext cx="32111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Diamond</a:t>
            </a:r>
            <a:endParaRPr lang="en-US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1231208">
            <a:off x="7201425" y="1959223"/>
            <a:ext cx="1660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pearl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1265151">
            <a:off x="53011" y="1837378"/>
            <a:ext cx="171067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moon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1879327">
            <a:off x="6948264" y="1085507"/>
            <a:ext cx="18549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treasure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20417022">
            <a:off x="2553284" y="5769986"/>
            <a:ext cx="20162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space</a:t>
            </a:r>
            <a:endParaRPr lang="en-US" sz="2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1537754">
            <a:off x="4705636" y="5573479"/>
            <a:ext cx="1884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clever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088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us, writing the story!</a:t>
            </a:r>
            <a:endParaRPr lang="el-G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8" t="5445" r="25284"/>
          <a:stretch/>
        </p:blipFill>
        <p:spPr>
          <a:xfrm rot="5161149">
            <a:off x="2680833" y="2412909"/>
            <a:ext cx="3578405" cy="38532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0115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78" y="2020888"/>
            <a:ext cx="7244643" cy="40751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our parents came to our class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9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78" y="2020888"/>
            <a:ext cx="7244643" cy="407511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together we built “The storytelling mountain”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946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78" y="1844824"/>
            <a:ext cx="7557646" cy="4251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worked in groups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551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7813674" cy="4395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5656" y="404664"/>
            <a:ext cx="5441776" cy="7010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And we wrote our feelings on post-it notes and placed them on our mountains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79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7813674" cy="43951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0645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35" y="1484784"/>
            <a:ext cx="8448937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9154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105</TotalTime>
  <Words>107</Words>
  <Application>Microsoft Office PowerPoint</Application>
  <PresentationFormat>On-screen Show (4:3)</PresentationFormat>
  <Paragraphs>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Constantia</vt:lpstr>
      <vt:lpstr>Garamond</vt:lpstr>
      <vt:lpstr>Tahoma</vt:lpstr>
      <vt:lpstr>Tunga</vt:lpstr>
      <vt:lpstr>BlackTie</vt:lpstr>
      <vt:lpstr>The Star child</vt:lpstr>
      <vt:lpstr>Brainstorming</vt:lpstr>
      <vt:lpstr>This is us, writing the story!</vt:lpstr>
      <vt:lpstr>Then our parents came to our class </vt:lpstr>
      <vt:lpstr>And together we built “The storytelling mountain”</vt:lpstr>
      <vt:lpstr>We worked in groups</vt:lpstr>
      <vt:lpstr>And we wrote our feelings on post-it notes and placed them on our mountains</vt:lpstr>
      <vt:lpstr>PowerPoint Presentation</vt:lpstr>
      <vt:lpstr>PowerPoint Presentation</vt:lpstr>
      <vt:lpstr>PowerPoint Presentation</vt:lpstr>
      <vt:lpstr>PowerPoint Presentation</vt:lpstr>
      <vt:lpstr>Then we drew the figure of the starchild</vt:lpstr>
      <vt:lpstr>PowerPoint Presentation</vt:lpstr>
      <vt:lpstr>PowerPoint Presentation</vt:lpstr>
      <vt:lpstr>You should have a look!</vt:lpstr>
      <vt:lpstr>PowerPoint Presentation</vt:lpstr>
      <vt:lpstr>A few days later we wrote the description of the starchild!</vt:lpstr>
      <vt:lpstr>We did a great job!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Stavros</dc:creator>
  <cp:lastModifiedBy>Student</cp:lastModifiedBy>
  <cp:revision>9</cp:revision>
  <dcterms:created xsi:type="dcterms:W3CDTF">2019-06-12T14:58:52Z</dcterms:created>
  <dcterms:modified xsi:type="dcterms:W3CDTF">2019-06-14T09:25:07Z</dcterms:modified>
</cp:coreProperties>
</file>