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70" r:id="rId2"/>
    <p:sldId id="271" r:id="rId3"/>
    <p:sldId id="273" r:id="rId4"/>
    <p:sldId id="276" r:id="rId5"/>
    <p:sldId id="277" r:id="rId6"/>
    <p:sldId id="274" r:id="rId7"/>
    <p:sldId id="278" r:id="rId8"/>
    <p:sldId id="279" r:id="rId9"/>
    <p:sldId id="272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D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6" d="100"/>
          <a:sy n="86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EC805-D438-4131-804B-334F5E584031}" type="datetimeFigureOut">
              <a:rPr lang="sk-SK" smtClean="0"/>
              <a:pPr/>
              <a:t>20. 12. 2018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6D386-F02B-463D-950B-5E0A47D7E1E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0028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6D386-F02B-463D-950B-5E0A47D7E1EA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5266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E269-FC7B-4A66-9ADB-83E6DA3B5B57}" type="datetimeFigureOut">
              <a:rPr lang="de-DE" smtClean="0"/>
              <a:pPr/>
              <a:t>20.12.2018</a:t>
            </a:fld>
            <a:endParaRPr lang="de-DE" dirty="0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7D9D-899E-4D5B-BC3F-92E95F5BA45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E269-FC7B-4A66-9ADB-83E6DA3B5B57}" type="datetimeFigureOut">
              <a:rPr lang="de-DE" smtClean="0"/>
              <a:pPr/>
              <a:t>20.12.2018</a:t>
            </a:fld>
            <a:endParaRPr lang="de-DE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7D9D-899E-4D5B-BC3F-92E95F5BA45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E269-FC7B-4A66-9ADB-83E6DA3B5B57}" type="datetimeFigureOut">
              <a:rPr lang="de-DE" smtClean="0"/>
              <a:pPr/>
              <a:t>20.12.2018</a:t>
            </a:fld>
            <a:endParaRPr lang="de-DE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7D9D-899E-4D5B-BC3F-92E95F5BA45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E269-FC7B-4A66-9ADB-83E6DA3B5B57}" type="datetimeFigureOut">
              <a:rPr lang="de-DE" smtClean="0"/>
              <a:pPr/>
              <a:t>20.12.2018</a:t>
            </a:fld>
            <a:endParaRPr lang="de-DE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7D9D-899E-4D5B-BC3F-92E95F5BA45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E269-FC7B-4A66-9ADB-83E6DA3B5B57}" type="datetimeFigureOut">
              <a:rPr lang="de-DE" smtClean="0"/>
              <a:pPr/>
              <a:t>20.12.2018</a:t>
            </a:fld>
            <a:endParaRPr lang="de-DE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7D9D-899E-4D5B-BC3F-92E95F5BA45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E269-FC7B-4A66-9ADB-83E6DA3B5B57}" type="datetimeFigureOut">
              <a:rPr lang="de-DE" smtClean="0"/>
              <a:pPr/>
              <a:t>20.12.2018</a:t>
            </a:fld>
            <a:endParaRPr lang="de-DE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7D9D-899E-4D5B-BC3F-92E95F5BA45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E269-FC7B-4A66-9ADB-83E6DA3B5B57}" type="datetimeFigureOut">
              <a:rPr lang="de-DE" smtClean="0"/>
              <a:pPr/>
              <a:t>20.12.2018</a:t>
            </a:fld>
            <a:endParaRPr lang="de-DE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7D9D-899E-4D5B-BC3F-92E95F5BA45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E269-FC7B-4A66-9ADB-83E6DA3B5B57}" type="datetimeFigureOut">
              <a:rPr lang="de-DE" smtClean="0"/>
              <a:pPr/>
              <a:t>20.12.2018</a:t>
            </a:fld>
            <a:endParaRPr lang="de-DE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7D9D-899E-4D5B-BC3F-92E95F5BA45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E269-FC7B-4A66-9ADB-83E6DA3B5B57}" type="datetimeFigureOut">
              <a:rPr lang="de-DE" smtClean="0"/>
              <a:pPr/>
              <a:t>20.12.2018</a:t>
            </a:fld>
            <a:endParaRPr lang="de-DE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7D9D-899E-4D5B-BC3F-92E95F5BA45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E269-FC7B-4A66-9ADB-83E6DA3B5B57}" type="datetimeFigureOut">
              <a:rPr lang="de-DE" smtClean="0"/>
              <a:pPr/>
              <a:t>20.12.2018</a:t>
            </a:fld>
            <a:endParaRPr lang="de-DE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7D9D-899E-4D5B-BC3F-92E95F5BA45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E269-FC7B-4A66-9ADB-83E6DA3B5B57}" type="datetimeFigureOut">
              <a:rPr lang="de-DE" smtClean="0"/>
              <a:pPr/>
              <a:t>20.12.2018</a:t>
            </a:fld>
            <a:endParaRPr lang="de-DE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F17D9D-899E-4D5B-BC3F-92E95F5BA45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5BE269-FC7B-4A66-9ADB-83E6DA3B5B57}" type="datetimeFigureOut">
              <a:rPr lang="de-DE" smtClean="0"/>
              <a:pPr/>
              <a:t>20.12.2018</a:t>
            </a:fld>
            <a:endParaRPr lang="de-DE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F17D9D-899E-4D5B-BC3F-92E95F5BA455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ipravda.sk/res/2016/08/30/thumbs/jedlo-zelenina-zdrava-strava-clanokW.jpg&amp;imgrefurl=https://zena.pravda.sk/jedlo/clanok/419507-laka-vas-nizkosacharidova-dieta-tychto-potravin-sa-musite-zriect/&amp;docid=Z8GjXRIclP9DfM&amp;tbnid=dnVmFTkEnxO3dM:&amp;vet=10ahUKEwiw0c2y8YPfAhXJalAKHbSNBNwQMwg-KAIwAg..i&amp;w=825&amp;h=461&amp;client=firefox-b-ab&amp;bih=722&amp;biw=1121&amp;q=jedlo%20zelenina&amp;ved=0ahUKEwiw0c2y8YPfAhXJalAKHbSNBNwQMwg-KAIwAg&amp;iact=mrc&amp;uact=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851648" cy="1828800"/>
          </a:xfrm>
        </p:spPr>
        <p:txBody>
          <a:bodyPr>
            <a:normAutofit/>
          </a:bodyPr>
          <a:lstStyle/>
          <a:p>
            <a:r>
              <a:rPr lang="sk-SK" sz="4800" dirty="0"/>
              <a:t>Gymnázium Ladislava Novomeského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06948" y="2761498"/>
            <a:ext cx="4937052" cy="3835853"/>
          </a:xfrm>
        </p:spPr>
        <p:txBody>
          <a:bodyPr/>
          <a:lstStyle/>
          <a:p>
            <a:pPr algn="ctr"/>
            <a:r>
              <a:rPr lang="sk-SK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By: Alex </a:t>
            </a:r>
            <a:r>
              <a:rPr lang="sk-SK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Rusňák</a:t>
            </a:r>
            <a:r>
              <a:rPr lang="sk-SK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sk-SK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Viki</a:t>
            </a:r>
            <a:r>
              <a:rPr lang="sk-SK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sk-SK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Kaľavská</a:t>
            </a:r>
            <a:r>
              <a:rPr lang="sk-SK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Jakub </a:t>
            </a:r>
            <a:r>
              <a:rPr lang="sk-SK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Srogoň</a:t>
            </a:r>
            <a:r>
              <a:rPr lang="sk-SK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Sofia </a:t>
            </a:r>
            <a:r>
              <a:rPr lang="sk-SK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Mačurová</a:t>
            </a:r>
            <a:r>
              <a:rPr lang="sk-SK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Branislav </a:t>
            </a:r>
            <a:r>
              <a:rPr lang="sk-SK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Udič</a:t>
            </a:r>
            <a:endParaRPr lang="sk-SK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25387"/>
            <a:ext cx="3269744" cy="322020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016" y="3717032"/>
            <a:ext cx="4020932" cy="301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32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dirty="0"/>
              <a:t>Slovakian schooling</a:t>
            </a:r>
            <a:endParaRPr lang="de-DE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352" y="3284984"/>
            <a:ext cx="7854696" cy="1752600"/>
          </a:xfrm>
        </p:spPr>
        <p:txBody>
          <a:bodyPr/>
          <a:lstStyle/>
          <a:p>
            <a:pPr algn="l"/>
            <a:r>
              <a:rPr lang="sk-SK" sz="2800" dirty="0"/>
              <a:t> </a:t>
            </a:r>
            <a:r>
              <a:rPr lang="sk-SK" sz="1200" dirty="0"/>
              <a:t>by Filip Kemp</a:t>
            </a:r>
            <a:endParaRPr lang="de-DE" sz="1200" dirty="0"/>
          </a:p>
        </p:txBody>
      </p:sp>
      <p:pic>
        <p:nvPicPr>
          <p:cNvPr id="4" name="Picture 2" descr="Výsledok vyhľadávania obrázkov pre dopyt Slovakia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0" y="4653136"/>
            <a:ext cx="4116937" cy="2048020"/>
          </a:xfrm>
          <a:prstGeom prst="rect">
            <a:avLst/>
          </a:prstGeom>
          <a:noFill/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767363"/>
            <a:ext cx="3240360" cy="254044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08132"/>
            <a:ext cx="2228850" cy="20478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Kindergarden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children from 3-6 y.o.</a:t>
            </a:r>
          </a:p>
          <a:p>
            <a:r>
              <a:rPr lang="sk-SK" dirty="0"/>
              <a:t>Voluntary, but a child has to visit Kindergarden at least the last year</a:t>
            </a:r>
          </a:p>
          <a:p>
            <a:r>
              <a:rPr lang="sk-SK" dirty="0"/>
              <a:t>if neccesary, a child can go to Day Care, voluntary</a:t>
            </a:r>
          </a:p>
          <a:p>
            <a:r>
              <a:rPr lang="sk-SK" dirty="0"/>
              <a:t>In Kindergarden children can join activities like a language or sport training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725144"/>
            <a:ext cx="2514600" cy="18192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188606"/>
            <a:ext cx="3312368" cy="236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76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Elementary school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when a kid reaches the age of 6, it becomes a pupil of an Elementary School</a:t>
            </a:r>
          </a:p>
          <a:p>
            <a:r>
              <a:rPr lang="sk-SK" dirty="0"/>
              <a:t>the duration is 9 years</a:t>
            </a:r>
          </a:p>
          <a:p>
            <a:r>
              <a:rPr lang="sk-SK" dirty="0"/>
              <a:t>after that the pupil can choose to continue learning at following types of schools: </a:t>
            </a:r>
          </a:p>
          <a:p>
            <a:pPr marL="0" indent="0">
              <a:buNone/>
            </a:pPr>
            <a:r>
              <a:rPr lang="sk-SK" dirty="0"/>
              <a:t>Apprehensive School, Secondary[High] School, Secondary Grammar School, Secondary Art School called „Konservatorium“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56504"/>
            <a:ext cx="3067050" cy="149542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5013176"/>
            <a:ext cx="2220243" cy="166303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697" y="5483074"/>
            <a:ext cx="1792971" cy="11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175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Apprehensive and Secondary (High) Schools (SS)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focused on practical education in various fields: gastronomy, technical sphere, etc.</a:t>
            </a:r>
          </a:p>
          <a:p>
            <a:endParaRPr lang="sk-SK" dirty="0"/>
          </a:p>
          <a:p>
            <a:r>
              <a:rPr lang="sk-SK" dirty="0"/>
              <a:t>most popular SGS (High) Schools are Secondary Pedagogical Schools, S. Medical S., S. Hotel S., S. Technical S., S. Electrotechnical S., S. Economy S.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801016" y="1782128"/>
            <a:ext cx="3324225" cy="13716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873" y="4788908"/>
            <a:ext cx="2764976" cy="16002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0839" y="5157192"/>
            <a:ext cx="2867025" cy="15906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1759" y="468838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556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Secondary Grammar Schools [SGS]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prepares students for University [College] </a:t>
            </a:r>
          </a:p>
          <a:p>
            <a:r>
              <a:rPr lang="sk-SK" dirty="0"/>
              <a:t>8 years SGS – for children reaching excellent results after a special exam, covers second level of an Elementary School and SGS [end by graduation]</a:t>
            </a:r>
          </a:p>
          <a:p>
            <a:r>
              <a:rPr lang="sk-SK" dirty="0"/>
              <a:t>compulsory school attendance is in the Slovak legislative system defined as 10 years 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077072"/>
            <a:ext cx="2701962" cy="266102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4561422"/>
            <a:ext cx="230425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0408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sk-SK" dirty="0"/>
              <a:t>Universities (U)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312368"/>
          </a:xfrm>
        </p:spPr>
        <p:txBody>
          <a:bodyPr>
            <a:normAutofit/>
          </a:bodyPr>
          <a:lstStyle/>
          <a:p>
            <a:r>
              <a:rPr lang="sk-SK" sz="2000" dirty="0"/>
              <a:t>divided generaly into </a:t>
            </a:r>
            <a:r>
              <a:rPr lang="sk-SK" sz="2000" dirty="0">
                <a:latin typeface="+mj-lt"/>
              </a:rPr>
              <a:t>2</a:t>
            </a:r>
            <a:r>
              <a:rPr lang="sk-SK" sz="2000" dirty="0"/>
              <a:t> main fields – technical or philosophycal - managed through special faculties</a:t>
            </a:r>
          </a:p>
          <a:p>
            <a:r>
              <a:rPr lang="sk-SK" sz="2000" dirty="0"/>
              <a:t>university education can be finalized by Bachelor or Master degrees [Bc., Mgr., Ing...]</a:t>
            </a:r>
          </a:p>
          <a:p>
            <a:r>
              <a:rPr lang="sk-SK" sz="2000" dirty="0"/>
              <a:t>university education can be extended up to the PhD. level/degree</a:t>
            </a:r>
          </a:p>
          <a:p>
            <a:r>
              <a:rPr lang="sk-SK" sz="2000" dirty="0"/>
              <a:t>university education ends by the State Exam </a:t>
            </a:r>
          </a:p>
          <a:p>
            <a:r>
              <a:rPr lang="sk-SK" sz="2000" dirty="0"/>
              <a:t>main </a:t>
            </a:r>
            <a:r>
              <a:rPr lang="sk-SK" sz="2000" dirty="0" err="1"/>
              <a:t>universities</a:t>
            </a:r>
            <a:r>
              <a:rPr lang="sk-SK" sz="2000" dirty="0"/>
              <a:t> in Slovakia: U of </a:t>
            </a:r>
            <a:r>
              <a:rPr lang="sk-SK" sz="2000" dirty="0" err="1"/>
              <a:t>Comenius</a:t>
            </a:r>
            <a:r>
              <a:rPr lang="sk-SK" sz="2000" dirty="0"/>
              <a:t> (UK Bratislava), U Mateja </a:t>
            </a:r>
            <a:r>
              <a:rPr lang="sk-SK" sz="2000" dirty="0" err="1"/>
              <a:t>Bella</a:t>
            </a:r>
            <a:r>
              <a:rPr lang="sk-SK" sz="2000" dirty="0"/>
              <a:t> (UMB Banská Bystrica), U Konštantína Filozofa (UKF Nitra), U Pavla Šafárika (UPŠ Prešov and Trnavská U (TU)</a:t>
            </a:r>
          </a:p>
          <a:p>
            <a:endParaRPr lang="sk-SK" sz="2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509120"/>
            <a:ext cx="2847255" cy="223224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8585" y="4539952"/>
            <a:ext cx="3388215" cy="22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920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Ladislav Novomestský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He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born</a:t>
            </a:r>
            <a:r>
              <a:rPr lang="sk-SK" dirty="0"/>
              <a:t> in </a:t>
            </a:r>
            <a:r>
              <a:rPr lang="sk-SK" dirty="0" err="1"/>
              <a:t>Budapest</a:t>
            </a:r>
            <a:r>
              <a:rPr lang="sk-SK" dirty="0"/>
              <a:t>, </a:t>
            </a:r>
            <a:r>
              <a:rPr lang="sk-SK" dirty="0" err="1"/>
              <a:t>capital</a:t>
            </a:r>
            <a:r>
              <a:rPr lang="sk-SK" dirty="0"/>
              <a:t> city of </a:t>
            </a:r>
            <a:r>
              <a:rPr lang="sk-SK" dirty="0" err="1"/>
              <a:t>Hungary</a:t>
            </a:r>
            <a:r>
              <a:rPr lang="sk-SK" dirty="0"/>
              <a:t>.</a:t>
            </a:r>
          </a:p>
          <a:p>
            <a:r>
              <a:rPr lang="sk-SK" dirty="0"/>
              <a:t>He </a:t>
            </a:r>
            <a:r>
              <a:rPr lang="en-US" dirty="0"/>
              <a:t>was </a:t>
            </a:r>
            <a:r>
              <a:rPr lang="sk-SK" dirty="0"/>
              <a:t>a</a:t>
            </a:r>
            <a:r>
              <a:rPr lang="en-US" dirty="0"/>
              <a:t> Slovak politician, left-wing intellectual, poet, editor</a:t>
            </a:r>
            <a:r>
              <a:rPr lang="sk-SK" dirty="0"/>
              <a:t>, </a:t>
            </a:r>
            <a:r>
              <a:rPr lang="sk-SK" dirty="0" err="1"/>
              <a:t>redactor</a:t>
            </a:r>
            <a:r>
              <a:rPr lang="sk-SK" dirty="0"/>
              <a:t> and</a:t>
            </a:r>
            <a:r>
              <a:rPr lang="en-US" dirty="0"/>
              <a:t> journalist.</a:t>
            </a:r>
            <a:endParaRPr lang="sk-SK" dirty="0"/>
          </a:p>
        </p:txBody>
      </p:sp>
      <p:pic>
        <p:nvPicPr>
          <p:cNvPr id="1028" name="Picture 4" descr="slovenskÃ½ politik, bÃ¡snik, redaktor, novinÃ¡r a publici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2755713" cy="30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ok vyhÄ¾adÃ¡vania obrÃ¡zkov pre dopyt Laco NovomeskÃ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5"/>
            <a:ext cx="2304256" cy="30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d/dd/Pam%C3%A4tn%C3%A1_tabu%C4%BEa_Slovenskej_akad%C3%A9mie_vied_a_umen%C3%AD_%281943-1953%29_na_budove_UK_v_Bratislave.JPG/220px-Pam%C3%A4tn%C3%A1_tabu%C4%BEa_Slovenskej_akad%C3%A9mie_vied_a_umen%C3%AD_%281943-1953%29_na_budove_UK_v_Bratisla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151" y="3573015"/>
            <a:ext cx="2095500" cy="304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35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History</a:t>
            </a:r>
            <a:r>
              <a:rPr lang="sk-SK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school</a:t>
            </a:r>
            <a:r>
              <a:rPr lang="sk-SK" sz="3200" dirty="0"/>
              <a:t> </a:t>
            </a:r>
            <a:r>
              <a:rPr lang="sk-SK" sz="3200" dirty="0" err="1"/>
              <a:t>was</a:t>
            </a:r>
            <a:r>
              <a:rPr lang="sk-SK" sz="3200" dirty="0"/>
              <a:t> </a:t>
            </a:r>
            <a:r>
              <a:rPr lang="sk-SK" sz="3200" dirty="0" err="1"/>
              <a:t>founded</a:t>
            </a:r>
            <a:r>
              <a:rPr lang="sk-SK" sz="3200" dirty="0"/>
              <a:t> in </a:t>
            </a:r>
            <a:r>
              <a:rPr lang="sk-SK" sz="3200" dirty="0">
                <a:latin typeface="+mj-lt"/>
              </a:rPr>
              <a:t>1964</a:t>
            </a:r>
            <a:r>
              <a:rPr lang="sk-SK" sz="3200" dirty="0"/>
              <a:t>.</a:t>
            </a:r>
          </a:p>
          <a:p>
            <a:r>
              <a:rPr lang="sk-SK" sz="3200" dirty="0" err="1"/>
              <a:t>There</a:t>
            </a:r>
            <a:r>
              <a:rPr lang="sk-SK" sz="3200" dirty="0"/>
              <a:t> </a:t>
            </a:r>
            <a:r>
              <a:rPr lang="sk-SK" sz="3200" dirty="0" err="1"/>
              <a:t>have</a:t>
            </a:r>
            <a:r>
              <a:rPr lang="sk-SK" sz="3200" dirty="0"/>
              <a:t> </a:t>
            </a:r>
            <a:r>
              <a:rPr lang="sk-SK" sz="3200" dirty="0" err="1"/>
              <a:t>been</a:t>
            </a:r>
            <a:r>
              <a:rPr lang="sk-SK" sz="3200" dirty="0"/>
              <a:t> </a:t>
            </a:r>
            <a:r>
              <a:rPr lang="sk-SK" sz="3200" dirty="0" err="1"/>
              <a:t>two</a:t>
            </a:r>
            <a:r>
              <a:rPr lang="sk-SK" sz="3200" dirty="0"/>
              <a:t> </a:t>
            </a:r>
            <a:r>
              <a:rPr lang="sk-SK" sz="3200" dirty="0" err="1"/>
              <a:t>headmasters</a:t>
            </a:r>
            <a:r>
              <a:rPr lang="sk-SK" sz="3200" dirty="0"/>
              <a:t>: Jozef </a:t>
            </a:r>
            <a:r>
              <a:rPr lang="sk-SK" sz="3200" dirty="0" err="1"/>
              <a:t>Filan</a:t>
            </a:r>
            <a:r>
              <a:rPr lang="sk-SK" sz="3200" dirty="0"/>
              <a:t> (1964–1991), Ing. Norbert </a:t>
            </a:r>
            <a:r>
              <a:rPr lang="sk-SK" sz="3200" dirty="0" err="1"/>
              <a:t>Kyndl</a:t>
            </a:r>
            <a:r>
              <a:rPr lang="sk-SK" sz="3200" dirty="0"/>
              <a:t> </a:t>
            </a:r>
            <a:r>
              <a:rPr lang="sk-SK" sz="3200" dirty="0" err="1"/>
              <a:t>since</a:t>
            </a:r>
            <a:r>
              <a:rPr lang="sk-SK" sz="3200" dirty="0"/>
              <a:t> 1991</a:t>
            </a:r>
          </a:p>
          <a:p>
            <a:r>
              <a:rPr lang="sk-SK" sz="3200" dirty="0" err="1"/>
              <a:t>It</a:t>
            </a:r>
            <a:r>
              <a:rPr lang="sk-SK" sz="3200" dirty="0"/>
              <a:t> has </a:t>
            </a:r>
            <a:r>
              <a:rPr lang="sk-SK" sz="3200" dirty="0" err="1"/>
              <a:t>been</a:t>
            </a:r>
            <a:r>
              <a:rPr lang="sk-SK" sz="3200" dirty="0"/>
              <a:t> </a:t>
            </a:r>
            <a:r>
              <a:rPr lang="sk-SK" sz="3200" dirty="0" err="1"/>
              <a:t>involved</a:t>
            </a:r>
            <a:r>
              <a:rPr lang="sk-SK" sz="3200" dirty="0"/>
              <a:t> in </a:t>
            </a:r>
            <a:r>
              <a:rPr lang="sk-SK" sz="3200" dirty="0" err="1"/>
              <a:t>many</a:t>
            </a:r>
            <a:r>
              <a:rPr lang="sk-SK" sz="3200" dirty="0"/>
              <a:t> </a:t>
            </a:r>
            <a:r>
              <a:rPr lang="sk-SK" sz="3200" dirty="0" err="1"/>
              <a:t>activities</a:t>
            </a:r>
            <a:r>
              <a:rPr lang="sk-SK" sz="3200" dirty="0"/>
              <a:t> </a:t>
            </a:r>
            <a:r>
              <a:rPr lang="sk-SK" sz="3200" dirty="0" err="1"/>
              <a:t>like</a:t>
            </a:r>
            <a:r>
              <a:rPr lang="sk-SK" sz="3200" dirty="0"/>
              <a:t>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Green</a:t>
            </a:r>
            <a:r>
              <a:rPr lang="sk-SK" sz="3200" dirty="0"/>
              <a:t> </a:t>
            </a:r>
            <a:r>
              <a:rPr lang="sk-SK" sz="3200" dirty="0" err="1"/>
              <a:t>School</a:t>
            </a:r>
            <a:r>
              <a:rPr lang="sk-SK" sz="3200" dirty="0"/>
              <a:t> program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AutoShape 2" descr="VÃ½sledok vyhÄ¾adÃ¡vania obrÃ¡zkov pre dopyt gl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2" name="Picture 4" descr="http://www.gln.sk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6900"/>
            <a:ext cx="18859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34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Location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Our</a:t>
            </a:r>
            <a:r>
              <a:rPr lang="sk-SK" dirty="0"/>
              <a:t> </a:t>
            </a:r>
            <a:r>
              <a:rPr lang="sk-SK" dirty="0" err="1"/>
              <a:t>Gymnasium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situated</a:t>
            </a:r>
            <a:r>
              <a:rPr lang="sk-SK" dirty="0"/>
              <a:t> in Bratislava, part </a:t>
            </a:r>
            <a:r>
              <a:rPr lang="sk-SK" dirty="0" err="1"/>
              <a:t>called</a:t>
            </a:r>
            <a:r>
              <a:rPr lang="sk-SK" dirty="0"/>
              <a:t> Ružinov.</a:t>
            </a:r>
          </a:p>
          <a:p>
            <a:r>
              <a:rPr lang="sk-SK" dirty="0" err="1"/>
              <a:t>Our</a:t>
            </a:r>
            <a:r>
              <a:rPr lang="sk-SK" dirty="0"/>
              <a:t> </a:t>
            </a:r>
            <a:r>
              <a:rPr lang="sk-SK" dirty="0" err="1"/>
              <a:t>school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on </a:t>
            </a:r>
            <a:r>
              <a:rPr lang="sk-SK" dirty="0" err="1"/>
              <a:t>Tomašíkova</a:t>
            </a:r>
            <a:r>
              <a:rPr lang="sk-SK" dirty="0"/>
              <a:t> </a:t>
            </a:r>
            <a:r>
              <a:rPr lang="sk-SK" dirty="0">
                <a:latin typeface="+mj-lt"/>
              </a:rPr>
              <a:t>2</a:t>
            </a:r>
            <a:r>
              <a:rPr lang="sk-SK" dirty="0"/>
              <a:t> </a:t>
            </a:r>
            <a:r>
              <a:rPr lang="sk-SK" dirty="0" err="1"/>
              <a:t>street</a:t>
            </a:r>
            <a:r>
              <a:rPr lang="sk-SK" dirty="0"/>
              <a:t>.</a:t>
            </a:r>
          </a:p>
        </p:txBody>
      </p:sp>
      <p:sp>
        <p:nvSpPr>
          <p:cNvPr id="4" name="AutoShape 2" descr="VÃ½sledok vyhÄ¾adÃ¡vania obrÃ¡zkov pre dopyt ruzinov e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6" name="Picture 4" descr="pecat-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3610"/>
            <a:ext cx="1728192" cy="165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Ã½sledok vyhÄ¾adÃ¡vania obrÃ¡zkov pre dopyt Tomasikova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235" y="3476351"/>
            <a:ext cx="3544441" cy="31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Ã½sledok vyhÄ¾adÃ¡vania obrÃ¡zkov pre dopyt bratislav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84101"/>
            <a:ext cx="5348959" cy="312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56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45281" y="889363"/>
            <a:ext cx="4447371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sk-SK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CANTEEN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3010" y="2598205"/>
            <a:ext cx="2705242" cy="224501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71875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altLang="sk-SK" sz="135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AutoShape 3" descr="Výsledok vyhľadávania obrázkov pre dopyt jedlo zelenin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6681" y="646509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k-SK" sz="135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8153" y="4843219"/>
            <a:ext cx="2873334" cy="189814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760809"/>
            <a:ext cx="2805321" cy="1873955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230981" y="2257030"/>
            <a:ext cx="4274760" cy="256224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sk-SK" sz="40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Every</a:t>
            </a:r>
            <a:r>
              <a:rPr lang="sk-SK" sz="4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sk-SK" sz="40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day</a:t>
            </a:r>
            <a:r>
              <a:rPr lang="sk-SK" sz="4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sk-SK" sz="40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</a:t>
            </a:r>
            <a:r>
              <a:rPr lang="sk-SK" sz="4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sk-SK" sz="40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can</a:t>
            </a:r>
            <a:r>
              <a:rPr lang="sk-SK" sz="4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sk-SK" sz="40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choose</a:t>
            </a:r>
            <a:r>
              <a:rPr lang="sk-SK" sz="4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sk-SK" sz="40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from</a:t>
            </a:r>
            <a:r>
              <a:rPr lang="sk-SK" sz="4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sk-SK" sz="4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 </a:t>
            </a:r>
            <a:r>
              <a:rPr lang="sk-SK" sz="40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tasty</a:t>
            </a:r>
            <a:r>
              <a:rPr lang="sk-SK" sz="4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sk-SK" sz="40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meals</a:t>
            </a:r>
            <a:r>
              <a:rPr lang="sk-SK" sz="4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4980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Events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Happening</a:t>
            </a:r>
            <a:endParaRPr lang="sk-SK" dirty="0"/>
          </a:p>
          <a:p>
            <a:r>
              <a:rPr lang="sk-SK" dirty="0" err="1"/>
              <a:t>Dance</a:t>
            </a:r>
            <a:r>
              <a:rPr lang="sk-SK" dirty="0"/>
              <a:t> break </a:t>
            </a:r>
          </a:p>
          <a:p>
            <a:r>
              <a:rPr lang="sk-SK" dirty="0" err="1"/>
              <a:t>Sport</a:t>
            </a:r>
            <a:r>
              <a:rPr lang="sk-SK" dirty="0"/>
              <a:t> </a:t>
            </a:r>
            <a:r>
              <a:rPr lang="sk-SK" dirty="0" err="1"/>
              <a:t>day</a:t>
            </a:r>
            <a:endParaRPr lang="sk-SK" dirty="0"/>
          </a:p>
          <a:p>
            <a:r>
              <a:rPr lang="sk-SK" dirty="0" err="1"/>
              <a:t>School</a:t>
            </a:r>
            <a:r>
              <a:rPr lang="sk-SK" dirty="0"/>
              <a:t> </a:t>
            </a:r>
            <a:r>
              <a:rPr lang="sk-SK" dirty="0" err="1"/>
              <a:t>olympics</a:t>
            </a:r>
            <a:endParaRPr lang="sk-SK" dirty="0"/>
          </a:p>
          <a:p>
            <a:r>
              <a:rPr lang="sk-SK" dirty="0" err="1"/>
              <a:t>Swim</a:t>
            </a:r>
            <a:r>
              <a:rPr lang="sk-SK" dirty="0"/>
              <a:t> </a:t>
            </a:r>
            <a:r>
              <a:rPr lang="sk-SK" dirty="0" err="1"/>
              <a:t>day</a:t>
            </a:r>
            <a:endParaRPr lang="sk-SK" dirty="0"/>
          </a:p>
          <a:p>
            <a:r>
              <a:rPr lang="sk-SK" dirty="0" err="1"/>
              <a:t>Pie</a:t>
            </a:r>
            <a:r>
              <a:rPr lang="sk-SK" dirty="0"/>
              <a:t> </a:t>
            </a:r>
            <a:r>
              <a:rPr lang="sk-SK" dirty="0" err="1"/>
              <a:t>contest</a:t>
            </a:r>
            <a:endParaRPr lang="sk-SK" dirty="0"/>
          </a:p>
          <a:p>
            <a:r>
              <a:rPr lang="sk-SK" dirty="0" err="1"/>
              <a:t>Healthy</a:t>
            </a:r>
            <a:r>
              <a:rPr lang="sk-SK" dirty="0"/>
              <a:t> </a:t>
            </a:r>
            <a:r>
              <a:rPr lang="sk-SK" dirty="0" err="1"/>
              <a:t>breakfast</a:t>
            </a:r>
            <a:endParaRPr lang="sk-SK" dirty="0"/>
          </a:p>
          <a:p>
            <a:r>
              <a:rPr lang="sk-SK" dirty="0" err="1"/>
              <a:t>Recycling</a:t>
            </a:r>
            <a:r>
              <a:rPr lang="sk-SK" dirty="0"/>
              <a:t> of </a:t>
            </a:r>
            <a:r>
              <a:rPr lang="sk-SK" dirty="0" err="1"/>
              <a:t>papers</a:t>
            </a:r>
            <a:r>
              <a:rPr lang="sk-SK" dirty="0"/>
              <a:t> and </a:t>
            </a:r>
            <a:r>
              <a:rPr lang="sk-SK" dirty="0" err="1"/>
              <a:t>batteries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7674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Classes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3 </a:t>
            </a:r>
            <a:r>
              <a:rPr lang="sk-SK" sz="3200" dirty="0" err="1"/>
              <a:t>labs</a:t>
            </a:r>
            <a:endParaRPr lang="sk-SK" sz="3200" dirty="0"/>
          </a:p>
          <a:p>
            <a:r>
              <a:rPr lang="sk-SK" sz="3200" dirty="0"/>
              <a:t>7 </a:t>
            </a:r>
            <a:r>
              <a:rPr lang="sk-SK" sz="3200" dirty="0" err="1"/>
              <a:t>language</a:t>
            </a:r>
            <a:r>
              <a:rPr lang="sk-SK" sz="3200" dirty="0"/>
              <a:t> </a:t>
            </a:r>
            <a:r>
              <a:rPr lang="sk-SK" sz="3200" dirty="0" err="1"/>
              <a:t>classrooms</a:t>
            </a:r>
            <a:endParaRPr lang="sk-SK" sz="3200" dirty="0"/>
          </a:p>
          <a:p>
            <a:r>
              <a:rPr lang="sk-SK" sz="3200" dirty="0"/>
              <a:t>3 </a:t>
            </a:r>
            <a:r>
              <a:rPr lang="sk-SK" sz="3200" dirty="0" err="1"/>
              <a:t>computer</a:t>
            </a:r>
            <a:r>
              <a:rPr lang="sk-SK" sz="3200" dirty="0"/>
              <a:t> </a:t>
            </a:r>
            <a:r>
              <a:rPr lang="sk-SK" sz="3200" dirty="0" err="1"/>
              <a:t>classrooms</a:t>
            </a:r>
            <a:endParaRPr lang="sk-SK" sz="3200" dirty="0"/>
          </a:p>
          <a:p>
            <a:r>
              <a:rPr lang="sk-SK" sz="3200" dirty="0"/>
              <a:t>19</a:t>
            </a:r>
            <a:r>
              <a:rPr lang="en-CA" sz="3200" dirty="0"/>
              <a:t>+</a:t>
            </a:r>
            <a:r>
              <a:rPr lang="sk-SK" sz="3200" dirty="0"/>
              <a:t> </a:t>
            </a:r>
            <a:r>
              <a:rPr lang="sk-SK" sz="3200" dirty="0" err="1"/>
              <a:t>total</a:t>
            </a:r>
            <a:r>
              <a:rPr lang="sk-SK" sz="3200" dirty="0"/>
              <a:t> </a:t>
            </a:r>
            <a:r>
              <a:rPr lang="sk-SK" sz="3200" dirty="0" err="1"/>
              <a:t>classrooms</a:t>
            </a:r>
            <a:endParaRPr lang="sk-SK" sz="32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1438" y="4221088"/>
            <a:ext cx="3762562" cy="251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62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23528" y="540475"/>
            <a:ext cx="8236871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sk-SK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SWIMMING POOL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777" y="1789178"/>
            <a:ext cx="4824536" cy="3622999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5772537" y="2132856"/>
            <a:ext cx="3371463" cy="394723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sk-SK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We</a:t>
            </a:r>
            <a:r>
              <a:rPr lang="sk-SK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are </a:t>
            </a:r>
            <a:r>
              <a:rPr lang="sk-SK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the</a:t>
            </a:r>
            <a:r>
              <a:rPr lang="sk-SK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sk-SK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only</a:t>
            </a:r>
            <a:r>
              <a:rPr lang="sk-SK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</a:t>
            </a:r>
            <a:r>
              <a:rPr lang="sk-SK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school</a:t>
            </a:r>
            <a:r>
              <a:rPr lang="sk-SK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sk-SK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with</a:t>
            </a:r>
            <a:r>
              <a:rPr lang="sk-SK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a </a:t>
            </a:r>
            <a:r>
              <a:rPr lang="sk-SK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swimming</a:t>
            </a:r>
            <a:r>
              <a:rPr lang="sk-SK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sk-SK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pool</a:t>
            </a:r>
            <a:r>
              <a:rPr lang="sk-SK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in Bratislava. </a:t>
            </a:r>
            <a:r>
              <a:rPr lang="sk-SK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Swimming</a:t>
            </a:r>
            <a:r>
              <a:rPr lang="sk-SK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sk-SK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is</a:t>
            </a:r>
            <a:r>
              <a:rPr lang="sk-SK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sk-SK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mandatory</a:t>
            </a:r>
            <a:r>
              <a:rPr lang="sk-SK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sk-SK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for</a:t>
            </a:r>
            <a:r>
              <a:rPr lang="sk-SK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sk-SK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every</a:t>
            </a:r>
            <a:r>
              <a:rPr lang="sk-SK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sk-SK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student</a:t>
            </a:r>
            <a:r>
              <a:rPr lang="sk-SK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.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5490938"/>
            <a:ext cx="3650137" cy="13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6208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51521" y="836712"/>
            <a:ext cx="8640960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sk-SK" sz="405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If</a:t>
            </a:r>
            <a:r>
              <a:rPr lang="sk-SK" sz="405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sk-SK" sz="405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sk-SK" sz="405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sk-SK" sz="405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enter</a:t>
            </a:r>
            <a:r>
              <a:rPr lang="sk-SK" sz="405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sk-SK" sz="405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our</a:t>
            </a:r>
            <a:r>
              <a:rPr lang="sk-SK" sz="405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sk-SK" sz="405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school</a:t>
            </a:r>
            <a:r>
              <a:rPr lang="sk-SK" sz="405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sk-SK" sz="405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sk-SK" sz="405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sk-SK" sz="405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will</a:t>
            </a:r>
            <a:r>
              <a:rPr lang="sk-SK" sz="405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sk-SK" sz="405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see</a:t>
            </a:r>
            <a:r>
              <a:rPr lang="sk-SK" sz="405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sk-SK" sz="405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this</a:t>
            </a:r>
            <a:endParaRPr lang="sk-SK" sz="405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492896"/>
            <a:ext cx="5256584" cy="39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1370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281</TotalTime>
  <Words>497</Words>
  <Application>Microsoft Office PowerPoint</Application>
  <PresentationFormat>Prezentácia na obrazovke (4:3)</PresentationFormat>
  <Paragraphs>63</Paragraphs>
  <Slides>15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Tok</vt:lpstr>
      <vt:lpstr>Gymnázium Ladislava Novomeského</vt:lpstr>
      <vt:lpstr>Ladislav Novomestský</vt:lpstr>
      <vt:lpstr>History </vt:lpstr>
      <vt:lpstr>Location</vt:lpstr>
      <vt:lpstr>Snímka 5</vt:lpstr>
      <vt:lpstr>Events</vt:lpstr>
      <vt:lpstr>Classes</vt:lpstr>
      <vt:lpstr>Snímka 8</vt:lpstr>
      <vt:lpstr>Snímka 9</vt:lpstr>
      <vt:lpstr>Slovakian schooling</vt:lpstr>
      <vt:lpstr>Kindergarden</vt:lpstr>
      <vt:lpstr>Elementary school</vt:lpstr>
      <vt:lpstr>Apprehensive and Secondary (High) Schools (SS)</vt:lpstr>
      <vt:lpstr>Secondary Grammar Schools [SGS]</vt:lpstr>
      <vt:lpstr>Universities (U)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schooling compared to Slovakian schooling</dc:title>
  <dc:creator>Používateľ systému Windows</dc:creator>
  <cp:lastModifiedBy>glnt</cp:lastModifiedBy>
  <cp:revision>71</cp:revision>
  <dcterms:created xsi:type="dcterms:W3CDTF">2018-12-03T15:06:42Z</dcterms:created>
  <dcterms:modified xsi:type="dcterms:W3CDTF">2018-12-20T08:58:13Z</dcterms:modified>
</cp:coreProperties>
</file>