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sk-SK" smtClean="0"/>
              <a:t>Upravte štýly predlohy textu</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3/13/2019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sk-SK" smtClean="0"/>
              <a:t>Upravte štýly predlohy textu</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3/13/2019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1257300" y="2909102"/>
            <a:ext cx="4800600" cy="299639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6633864" y="2909102"/>
            <a:ext cx="4800600" cy="299639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sk-SK" smtClean="0"/>
              <a:t>Upravte štýly predlohy textu</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3/13/2019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sk-SK" smtClean="0"/>
              <a:t>Upravte štýly predlohy textu</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3/13/2019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3/13/2019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smtClean="0"/>
              <a:t>Fairy</a:t>
            </a:r>
            <a:r>
              <a:rPr lang="sk-SK" dirty="0" smtClean="0"/>
              <a:t> </a:t>
            </a:r>
            <a:r>
              <a:rPr lang="sk-SK" dirty="0" err="1" smtClean="0"/>
              <a:t>tale</a:t>
            </a:r>
            <a:endParaRPr lang="sk-SK" dirty="0"/>
          </a:p>
        </p:txBody>
      </p:sp>
      <p:sp>
        <p:nvSpPr>
          <p:cNvPr id="3" name="Podnadpis 2"/>
          <p:cNvSpPr>
            <a:spLocks noGrp="1"/>
          </p:cNvSpPr>
          <p:nvPr>
            <p:ph type="subTitle" idx="1"/>
          </p:nvPr>
        </p:nvSpPr>
        <p:spPr/>
        <p:txBody>
          <a:bodyPr/>
          <a:lstStyle/>
          <a:p>
            <a:r>
              <a:rPr lang="sk-SK" dirty="0" smtClean="0"/>
              <a:t>Group 4: Ľudmila, Erika, </a:t>
            </a:r>
            <a:r>
              <a:rPr lang="sk-SK" dirty="0" err="1" smtClean="0"/>
              <a:t>Liliana</a:t>
            </a:r>
            <a:endParaRPr lang="sk-SK" dirty="0"/>
          </a:p>
        </p:txBody>
      </p:sp>
    </p:spTree>
    <p:extLst>
      <p:ext uri="{BB962C8B-B14F-4D97-AF65-F5344CB8AC3E}">
        <p14:creationId xmlns:p14="http://schemas.microsoft.com/office/powerpoint/2010/main" val="2711301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Definition</a:t>
            </a:r>
            <a:r>
              <a:rPr lang="sk-SK" dirty="0" smtClean="0"/>
              <a:t>: </a:t>
            </a:r>
            <a:r>
              <a:rPr lang="sk-SK" dirty="0" err="1" smtClean="0"/>
              <a:t>Fairy</a:t>
            </a:r>
            <a:r>
              <a:rPr lang="sk-SK" dirty="0" smtClean="0"/>
              <a:t> </a:t>
            </a:r>
            <a:r>
              <a:rPr lang="sk-SK" dirty="0" err="1" smtClean="0"/>
              <a:t>tale</a:t>
            </a:r>
            <a:endParaRPr lang="sk-SK" dirty="0"/>
          </a:p>
        </p:txBody>
      </p:sp>
      <p:sp>
        <p:nvSpPr>
          <p:cNvPr id="3" name="Zástupný symbol obsahu 2"/>
          <p:cNvSpPr>
            <a:spLocks noGrp="1"/>
          </p:cNvSpPr>
          <p:nvPr>
            <p:ph idx="1"/>
          </p:nvPr>
        </p:nvSpPr>
        <p:spPr/>
        <p:txBody>
          <a:bodyPr>
            <a:normAutofit/>
          </a:bodyPr>
          <a:lstStyle/>
          <a:p>
            <a:pPr marL="0" indent="0">
              <a:buNone/>
            </a:pPr>
            <a:r>
              <a:rPr lang="en-US" sz="2400" b="1" dirty="0">
                <a:solidFill>
                  <a:schemeClr val="accent3"/>
                </a:solidFill>
              </a:rPr>
              <a:t>A fairy tale is a story, often intended for children, that features fanciful and wondrous characters such as elves, goblins, wizards, and even, but not necessarily, fairies. The term “fairy” tale seems to refer more to the fantastic and magical setting or magical influences within a story, rather than the presence of the character of a fairy within that story. Fairy tales are often traditional; many were passed down from story-teller to story-teller before being recorded in books.</a:t>
            </a:r>
            <a:endParaRPr lang="sk-SK" sz="2400" b="1" dirty="0">
              <a:solidFill>
                <a:schemeClr val="accent3"/>
              </a:solidFill>
            </a:endParaRPr>
          </a:p>
        </p:txBody>
      </p:sp>
    </p:spTree>
    <p:extLst>
      <p:ext uri="{BB962C8B-B14F-4D97-AF65-F5344CB8AC3E}">
        <p14:creationId xmlns:p14="http://schemas.microsoft.com/office/powerpoint/2010/main" val="163948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Examples</a:t>
            </a:r>
            <a:r>
              <a:rPr lang="sk-SK" dirty="0" smtClean="0"/>
              <a:t> of </a:t>
            </a:r>
            <a:r>
              <a:rPr lang="sk-SK" dirty="0" err="1" smtClean="0"/>
              <a:t>fairy</a:t>
            </a:r>
            <a:r>
              <a:rPr lang="sk-SK" dirty="0" smtClean="0"/>
              <a:t> </a:t>
            </a:r>
            <a:r>
              <a:rPr lang="sk-SK" dirty="0" err="1" smtClean="0"/>
              <a:t>tale</a:t>
            </a:r>
            <a:endParaRPr lang="sk-SK" dirty="0"/>
          </a:p>
        </p:txBody>
      </p:sp>
      <p:sp>
        <p:nvSpPr>
          <p:cNvPr id="3" name="Zástupný symbol obsahu 2"/>
          <p:cNvSpPr>
            <a:spLocks noGrp="1"/>
          </p:cNvSpPr>
          <p:nvPr>
            <p:ph idx="1"/>
          </p:nvPr>
        </p:nvSpPr>
        <p:spPr>
          <a:xfrm>
            <a:off x="1251678" y="1983347"/>
            <a:ext cx="10178322" cy="3896246"/>
          </a:xfrm>
        </p:spPr>
        <p:txBody>
          <a:bodyPr>
            <a:normAutofit fontScale="92500" lnSpcReduction="20000"/>
          </a:bodyPr>
          <a:lstStyle/>
          <a:p>
            <a:pPr marL="0" indent="0">
              <a:buNone/>
            </a:pPr>
            <a:endParaRPr lang="en-US" dirty="0"/>
          </a:p>
          <a:p>
            <a:pPr marL="0" indent="0">
              <a:buNone/>
            </a:pPr>
            <a:r>
              <a:rPr lang="sk-SK" sz="2400" b="1" dirty="0" smtClean="0">
                <a:solidFill>
                  <a:schemeClr val="accent3"/>
                </a:solidFill>
              </a:rPr>
              <a:t>- </a:t>
            </a:r>
            <a:r>
              <a:rPr lang="en-US" sz="2400" b="1" dirty="0" smtClean="0">
                <a:solidFill>
                  <a:schemeClr val="accent3"/>
                </a:solidFill>
              </a:rPr>
              <a:t>Snow </a:t>
            </a:r>
            <a:r>
              <a:rPr lang="en-US" sz="2400" b="1" dirty="0">
                <a:solidFill>
                  <a:schemeClr val="accent3"/>
                </a:solidFill>
              </a:rPr>
              <a:t>White</a:t>
            </a:r>
          </a:p>
          <a:p>
            <a:pPr marL="0" indent="0">
              <a:buNone/>
            </a:pPr>
            <a:r>
              <a:rPr lang="sk-SK" sz="2400" b="1" dirty="0" smtClean="0">
                <a:solidFill>
                  <a:schemeClr val="accent3"/>
                </a:solidFill>
              </a:rPr>
              <a:t>- </a:t>
            </a:r>
            <a:r>
              <a:rPr lang="en-US" sz="2400" b="1" dirty="0" smtClean="0">
                <a:solidFill>
                  <a:schemeClr val="accent3"/>
                </a:solidFill>
              </a:rPr>
              <a:t>Cinderella</a:t>
            </a:r>
            <a:endParaRPr lang="en-US" sz="2400" b="1" dirty="0">
              <a:solidFill>
                <a:schemeClr val="accent3"/>
              </a:solidFill>
            </a:endParaRPr>
          </a:p>
          <a:p>
            <a:pPr marL="0" indent="0">
              <a:buNone/>
            </a:pPr>
            <a:r>
              <a:rPr lang="sk-SK" sz="2400" b="1" dirty="0" smtClean="0">
                <a:solidFill>
                  <a:schemeClr val="accent3"/>
                </a:solidFill>
              </a:rPr>
              <a:t>- </a:t>
            </a:r>
            <a:r>
              <a:rPr lang="en-US" sz="2400" b="1" dirty="0" smtClean="0">
                <a:solidFill>
                  <a:schemeClr val="accent3"/>
                </a:solidFill>
              </a:rPr>
              <a:t>Rip </a:t>
            </a:r>
            <a:r>
              <a:rPr lang="en-US" sz="2400" b="1" dirty="0">
                <a:solidFill>
                  <a:schemeClr val="accent3"/>
                </a:solidFill>
              </a:rPr>
              <a:t>Van Winkle</a:t>
            </a:r>
          </a:p>
          <a:p>
            <a:pPr marL="0" indent="0">
              <a:buNone/>
            </a:pPr>
            <a:r>
              <a:rPr lang="sk-SK" sz="2400" b="1" dirty="0" smtClean="0">
                <a:solidFill>
                  <a:schemeClr val="accent3"/>
                </a:solidFill>
              </a:rPr>
              <a:t>- </a:t>
            </a:r>
            <a:r>
              <a:rPr lang="en-US" sz="2400" b="1" dirty="0" smtClean="0">
                <a:solidFill>
                  <a:schemeClr val="accent3"/>
                </a:solidFill>
              </a:rPr>
              <a:t>The </a:t>
            </a:r>
            <a:r>
              <a:rPr lang="en-US" sz="2400" b="1" dirty="0">
                <a:solidFill>
                  <a:schemeClr val="accent3"/>
                </a:solidFill>
              </a:rPr>
              <a:t>Twelve Dancing Princesses</a:t>
            </a:r>
          </a:p>
          <a:p>
            <a:pPr marL="0" indent="0">
              <a:buNone/>
            </a:pPr>
            <a:r>
              <a:rPr lang="sk-SK" sz="2400" b="1" dirty="0" smtClean="0">
                <a:solidFill>
                  <a:schemeClr val="accent3"/>
                </a:solidFill>
              </a:rPr>
              <a:t>- </a:t>
            </a:r>
            <a:r>
              <a:rPr lang="en-US" sz="2400" b="1" dirty="0" smtClean="0">
                <a:solidFill>
                  <a:schemeClr val="accent3"/>
                </a:solidFill>
              </a:rPr>
              <a:t>Rumpelstiltskin</a:t>
            </a:r>
            <a:endParaRPr lang="en-US" sz="2400" b="1" dirty="0">
              <a:solidFill>
                <a:schemeClr val="accent3"/>
              </a:solidFill>
            </a:endParaRPr>
          </a:p>
          <a:p>
            <a:pPr>
              <a:buFontTx/>
              <a:buChar char="-"/>
            </a:pPr>
            <a:r>
              <a:rPr lang="en-US" sz="2400" b="1" dirty="0" smtClean="0">
                <a:solidFill>
                  <a:schemeClr val="accent3"/>
                </a:solidFill>
              </a:rPr>
              <a:t>Thumbelina</a:t>
            </a:r>
            <a:endParaRPr lang="sk-SK" sz="2400" b="1" dirty="0" smtClean="0">
              <a:solidFill>
                <a:schemeClr val="accent3"/>
              </a:solidFill>
            </a:endParaRPr>
          </a:p>
          <a:p>
            <a:pPr marL="0" indent="0">
              <a:buNone/>
            </a:pPr>
            <a:endParaRPr lang="en-US" sz="2400" b="1" dirty="0">
              <a:solidFill>
                <a:schemeClr val="accent3"/>
              </a:solidFill>
            </a:endParaRPr>
          </a:p>
          <a:p>
            <a:pPr marL="0" indent="0">
              <a:buNone/>
            </a:pPr>
            <a:r>
              <a:rPr lang="en-US" sz="2400" b="1" dirty="0">
                <a:solidFill>
                  <a:schemeClr val="accent3"/>
                </a:solidFill>
              </a:rPr>
              <a:t>They are all fairy tales. They belong to no one and have been adapted and retold countless times.</a:t>
            </a:r>
            <a:endParaRPr lang="sk-SK" sz="2400" b="1" dirty="0">
              <a:solidFill>
                <a:schemeClr val="accent3"/>
              </a:solidFill>
            </a:endParaRPr>
          </a:p>
        </p:txBody>
      </p:sp>
    </p:spTree>
    <p:extLst>
      <p:ext uri="{BB962C8B-B14F-4D97-AF65-F5344CB8AC3E}">
        <p14:creationId xmlns:p14="http://schemas.microsoft.com/office/powerpoint/2010/main" val="36190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Little</a:t>
            </a:r>
            <a:r>
              <a:rPr lang="sk-SK" dirty="0" smtClean="0"/>
              <a:t> </a:t>
            </a:r>
            <a:r>
              <a:rPr lang="sk-SK" dirty="0" err="1" smtClean="0"/>
              <a:t>red</a:t>
            </a:r>
            <a:r>
              <a:rPr lang="sk-SK" dirty="0" smtClean="0"/>
              <a:t> </a:t>
            </a:r>
            <a:r>
              <a:rPr lang="sk-SK" dirty="0" err="1" smtClean="0"/>
              <a:t>riding</a:t>
            </a:r>
            <a:r>
              <a:rPr lang="sk-SK" dirty="0" smtClean="0"/>
              <a:t> </a:t>
            </a:r>
            <a:r>
              <a:rPr lang="sk-SK" dirty="0" err="1" smtClean="0"/>
              <a:t>hood</a:t>
            </a:r>
            <a:endParaRPr lang="sk-SK" dirty="0"/>
          </a:p>
        </p:txBody>
      </p:sp>
      <p:sp>
        <p:nvSpPr>
          <p:cNvPr id="3" name="Zástupný symbol obsahu 2"/>
          <p:cNvSpPr>
            <a:spLocks noGrp="1"/>
          </p:cNvSpPr>
          <p:nvPr>
            <p:ph idx="1"/>
          </p:nvPr>
        </p:nvSpPr>
        <p:spPr>
          <a:xfrm>
            <a:off x="1251678" y="1371601"/>
            <a:ext cx="10178322" cy="4848895"/>
          </a:xfrm>
        </p:spPr>
        <p:txBody>
          <a:bodyPr>
            <a:normAutofit fontScale="92500" lnSpcReduction="20000"/>
          </a:bodyPr>
          <a:lstStyle/>
          <a:p>
            <a:pPr marL="0" indent="0">
              <a:buNone/>
            </a:pPr>
            <a:r>
              <a:rPr lang="en-US" sz="2100" b="1" dirty="0">
                <a:solidFill>
                  <a:schemeClr val="accent3"/>
                </a:solidFill>
              </a:rPr>
              <a:t>Once upon a time...</a:t>
            </a:r>
          </a:p>
          <a:p>
            <a:pPr marL="0" indent="0">
              <a:buNone/>
            </a:pPr>
            <a:r>
              <a:rPr lang="en-US" sz="2100" b="1" dirty="0">
                <a:solidFill>
                  <a:schemeClr val="accent3"/>
                </a:solidFill>
              </a:rPr>
              <a:t>There lived in a certain village a little country </a:t>
            </a:r>
            <a:r>
              <a:rPr lang="en-US" sz="2100" b="1" dirty="0" smtClean="0">
                <a:solidFill>
                  <a:schemeClr val="accent3"/>
                </a:solidFill>
              </a:rPr>
              <a:t>girl</a:t>
            </a:r>
            <a:r>
              <a:rPr lang="sk-SK" sz="2100" b="1" dirty="0" smtClean="0">
                <a:solidFill>
                  <a:schemeClr val="accent3"/>
                </a:solidFill>
              </a:rPr>
              <a:t>. </a:t>
            </a:r>
            <a:r>
              <a:rPr lang="en-US" sz="2100" b="1" dirty="0" smtClean="0">
                <a:solidFill>
                  <a:schemeClr val="accent3"/>
                </a:solidFill>
              </a:rPr>
              <a:t>One </a:t>
            </a:r>
            <a:r>
              <a:rPr lang="en-US" sz="2100" b="1" dirty="0">
                <a:solidFill>
                  <a:schemeClr val="accent3"/>
                </a:solidFill>
              </a:rPr>
              <a:t>day her mother, having made some custards, said to her:</a:t>
            </a:r>
          </a:p>
          <a:p>
            <a:pPr marL="0" indent="0">
              <a:buNone/>
            </a:pPr>
            <a:r>
              <a:rPr lang="en-US" sz="2100" b="1" dirty="0">
                <a:solidFill>
                  <a:schemeClr val="accent3"/>
                </a:solidFill>
              </a:rPr>
              <a:t>"Go, my dear, and see how thy grandmamma does, for I hear she has been very ill; carry her a custard, and this little pot of butter."</a:t>
            </a:r>
          </a:p>
          <a:p>
            <a:pPr marL="0" indent="0">
              <a:buNone/>
            </a:pPr>
            <a:r>
              <a:rPr lang="en-US" sz="2100" b="1" dirty="0">
                <a:solidFill>
                  <a:schemeClr val="accent3"/>
                </a:solidFill>
              </a:rPr>
              <a:t>Little Red Riding-Hood set out immediately to go to her grandmother, who lived in another village.</a:t>
            </a:r>
          </a:p>
          <a:p>
            <a:pPr marL="0" indent="0">
              <a:buNone/>
            </a:pPr>
            <a:r>
              <a:rPr lang="en-US" sz="2100" b="1" dirty="0">
                <a:solidFill>
                  <a:schemeClr val="accent3"/>
                </a:solidFill>
              </a:rPr>
              <a:t>As she was going through the wood, she met with </a:t>
            </a:r>
            <a:r>
              <a:rPr lang="en-US" sz="2100" b="1" dirty="0" smtClean="0">
                <a:solidFill>
                  <a:schemeClr val="accent3"/>
                </a:solidFill>
              </a:rPr>
              <a:t>Wolf</a:t>
            </a:r>
            <a:r>
              <a:rPr lang="en-US" sz="2100" b="1" dirty="0">
                <a:solidFill>
                  <a:schemeClr val="accent3"/>
                </a:solidFill>
              </a:rPr>
              <a:t>, who had a very great mind to eat her </a:t>
            </a:r>
            <a:r>
              <a:rPr lang="en-US" sz="2100" b="1" dirty="0" smtClean="0">
                <a:solidFill>
                  <a:schemeClr val="accent3"/>
                </a:solidFill>
              </a:rPr>
              <a:t>up</a:t>
            </a:r>
            <a:r>
              <a:rPr lang="sk-SK" sz="2100" b="1" dirty="0">
                <a:solidFill>
                  <a:schemeClr val="accent3"/>
                </a:solidFill>
              </a:rPr>
              <a:t>.</a:t>
            </a:r>
            <a:r>
              <a:rPr lang="en-US" sz="2100" b="1" dirty="0" smtClean="0">
                <a:solidFill>
                  <a:schemeClr val="accent3"/>
                </a:solidFill>
              </a:rPr>
              <a:t> </a:t>
            </a:r>
            <a:r>
              <a:rPr lang="en-US" sz="2100" b="1" dirty="0">
                <a:solidFill>
                  <a:schemeClr val="accent3"/>
                </a:solidFill>
              </a:rPr>
              <a:t>He asked her </a:t>
            </a:r>
            <a:r>
              <a:rPr lang="en-US" sz="2100" b="1" dirty="0" err="1" smtClean="0">
                <a:solidFill>
                  <a:schemeClr val="accent3"/>
                </a:solidFill>
              </a:rPr>
              <a:t>wh</a:t>
            </a:r>
            <a:r>
              <a:rPr lang="sk-SK" sz="2100" b="1" dirty="0" err="1" smtClean="0">
                <a:solidFill>
                  <a:schemeClr val="accent3"/>
                </a:solidFill>
              </a:rPr>
              <a:t>ere</a:t>
            </a:r>
            <a:r>
              <a:rPr lang="sk-SK" sz="2100" b="1" dirty="0" smtClean="0">
                <a:solidFill>
                  <a:schemeClr val="accent3"/>
                </a:solidFill>
              </a:rPr>
              <a:t> </a:t>
            </a:r>
            <a:r>
              <a:rPr lang="en-US" sz="2100" b="1" dirty="0" smtClean="0">
                <a:solidFill>
                  <a:schemeClr val="accent3"/>
                </a:solidFill>
              </a:rPr>
              <a:t>she </a:t>
            </a:r>
            <a:r>
              <a:rPr lang="en-US" sz="2100" b="1" dirty="0">
                <a:solidFill>
                  <a:schemeClr val="accent3"/>
                </a:solidFill>
              </a:rPr>
              <a:t>was going. The poor child, who did not know that it was dangerous to stay and hear a wolf talk, said to him:</a:t>
            </a:r>
          </a:p>
          <a:p>
            <a:pPr marL="0" indent="0">
              <a:buNone/>
            </a:pPr>
            <a:r>
              <a:rPr lang="en-US" sz="2100" b="1" dirty="0">
                <a:solidFill>
                  <a:schemeClr val="accent3"/>
                </a:solidFill>
              </a:rPr>
              <a:t>"I am going to see my grandmamma and carry her a custard and a little pot of butter from my mamma."</a:t>
            </a:r>
          </a:p>
          <a:p>
            <a:pPr marL="0" indent="0">
              <a:buNone/>
            </a:pPr>
            <a:r>
              <a:rPr lang="en-US" sz="2100" b="1" dirty="0">
                <a:solidFill>
                  <a:schemeClr val="accent3"/>
                </a:solidFill>
              </a:rPr>
              <a:t>"Does she live far off?" said the Wolf.</a:t>
            </a:r>
          </a:p>
          <a:p>
            <a:pPr marL="0" indent="0">
              <a:buNone/>
            </a:pPr>
            <a:r>
              <a:rPr lang="en-US" sz="2100" b="1" dirty="0">
                <a:solidFill>
                  <a:schemeClr val="accent3"/>
                </a:solidFill>
              </a:rPr>
              <a:t>"Oh! ay," answered Little Red Riding-Hood; "it is beyond that mill you see there, at the first house in the village."</a:t>
            </a:r>
          </a:p>
          <a:p>
            <a:pPr marL="0" indent="0">
              <a:buNone/>
            </a:pPr>
            <a:endParaRPr lang="sk-SK" dirty="0"/>
          </a:p>
        </p:txBody>
      </p:sp>
    </p:spTree>
    <p:extLst>
      <p:ext uri="{BB962C8B-B14F-4D97-AF65-F5344CB8AC3E}">
        <p14:creationId xmlns:p14="http://schemas.microsoft.com/office/powerpoint/2010/main" val="113346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a:xfrm>
            <a:off x="1251678" y="1874517"/>
            <a:ext cx="10178322" cy="4461889"/>
          </a:xfrm>
        </p:spPr>
        <p:txBody>
          <a:bodyPr>
            <a:normAutofit fontScale="92500" lnSpcReduction="20000"/>
          </a:bodyPr>
          <a:lstStyle/>
          <a:p>
            <a:pPr marL="0" indent="0">
              <a:buNone/>
            </a:pPr>
            <a:r>
              <a:rPr lang="en-US" b="1" dirty="0">
                <a:solidFill>
                  <a:schemeClr val="accent3"/>
                </a:solidFill>
              </a:rPr>
              <a:t>"Well," said the Wolf, "and I'll go and see her too. I'll go this way and you go that, and we shall see who will be there soonest."</a:t>
            </a:r>
          </a:p>
          <a:p>
            <a:pPr marL="0" indent="0">
              <a:buNone/>
            </a:pPr>
            <a:r>
              <a:rPr lang="en-US" b="1" dirty="0">
                <a:solidFill>
                  <a:schemeClr val="accent3"/>
                </a:solidFill>
              </a:rPr>
              <a:t>The Wolf began to run as fast as he could, taking the nearest way, and the little girl went by that farthest about, diverting herself in gathering nuts, running after butterflies, and making nosegays of such little flowers as she met with. The Wolf was not long before he got to the old woman's house. He knocked at the door--tap, tap.</a:t>
            </a:r>
          </a:p>
          <a:p>
            <a:pPr marL="0" indent="0">
              <a:buNone/>
            </a:pPr>
            <a:r>
              <a:rPr lang="en-US" b="1" dirty="0">
                <a:solidFill>
                  <a:schemeClr val="accent3"/>
                </a:solidFill>
              </a:rPr>
              <a:t>"Who's there?"</a:t>
            </a:r>
          </a:p>
          <a:p>
            <a:pPr marL="0" indent="0">
              <a:buNone/>
            </a:pPr>
            <a:r>
              <a:rPr lang="en-US" b="1" dirty="0">
                <a:solidFill>
                  <a:schemeClr val="accent3"/>
                </a:solidFill>
              </a:rPr>
              <a:t>"Your grandchild, Little Red Riding-Hood," replied the Wolf, counterfeiting her voice; "who has brought you a custard and a little pot of butter sent you by mamma."</a:t>
            </a:r>
          </a:p>
          <a:p>
            <a:pPr marL="0" indent="0">
              <a:buNone/>
            </a:pPr>
            <a:r>
              <a:rPr lang="en-US" b="1" dirty="0">
                <a:solidFill>
                  <a:schemeClr val="accent3"/>
                </a:solidFill>
              </a:rPr>
              <a:t>The good grandmother, who was in bed, because she was somewhat ill, cried out</a:t>
            </a:r>
          </a:p>
          <a:p>
            <a:pPr marL="0" indent="0">
              <a:buNone/>
            </a:pPr>
            <a:r>
              <a:rPr lang="en-US" b="1" dirty="0">
                <a:solidFill>
                  <a:schemeClr val="accent3"/>
                </a:solidFill>
              </a:rPr>
              <a:t>"Pull the bobbin, and the latch will go up."</a:t>
            </a:r>
          </a:p>
          <a:p>
            <a:pPr marL="0" indent="0">
              <a:buNone/>
            </a:pPr>
            <a:r>
              <a:rPr lang="en-US" b="1" dirty="0">
                <a:solidFill>
                  <a:schemeClr val="accent3"/>
                </a:solidFill>
              </a:rPr>
              <a:t>The Wolf pulled the bobbin, and the door opened, and then presently he fell upon the good woman and ate her up in a </a:t>
            </a:r>
            <a:r>
              <a:rPr lang="en-US" b="1" dirty="0" smtClean="0">
                <a:solidFill>
                  <a:schemeClr val="accent3"/>
                </a:solidFill>
              </a:rPr>
              <a:t>moment. </a:t>
            </a:r>
            <a:r>
              <a:rPr lang="en-US" b="1" dirty="0">
                <a:solidFill>
                  <a:schemeClr val="accent3"/>
                </a:solidFill>
              </a:rPr>
              <a:t>He then shut the door and went into the grandmother's </a:t>
            </a:r>
            <a:r>
              <a:rPr lang="en-US" b="1" dirty="0" smtClean="0">
                <a:solidFill>
                  <a:schemeClr val="accent3"/>
                </a:solidFill>
              </a:rPr>
              <a:t>b</a:t>
            </a:r>
            <a:r>
              <a:rPr lang="sk-SK" b="1" dirty="0" err="1" smtClean="0">
                <a:solidFill>
                  <a:schemeClr val="accent3"/>
                </a:solidFill>
              </a:rPr>
              <a:t>ed</a:t>
            </a:r>
            <a:r>
              <a:rPr lang="sk-SK" b="1" dirty="0" smtClean="0">
                <a:solidFill>
                  <a:schemeClr val="accent3"/>
                </a:solidFill>
              </a:rPr>
              <a:t>. </a:t>
            </a:r>
            <a:r>
              <a:rPr lang="en-US" b="1" dirty="0" smtClean="0">
                <a:solidFill>
                  <a:schemeClr val="accent3"/>
                </a:solidFill>
              </a:rPr>
              <a:t>Little </a:t>
            </a:r>
            <a:r>
              <a:rPr lang="en-US" b="1" dirty="0">
                <a:solidFill>
                  <a:schemeClr val="accent3"/>
                </a:solidFill>
              </a:rPr>
              <a:t>Red </a:t>
            </a:r>
            <a:r>
              <a:rPr lang="en-US" b="1" dirty="0" smtClean="0">
                <a:solidFill>
                  <a:schemeClr val="accent3"/>
                </a:solidFill>
              </a:rPr>
              <a:t>Riding </a:t>
            </a:r>
            <a:r>
              <a:rPr lang="en-US" b="1" dirty="0">
                <a:solidFill>
                  <a:schemeClr val="accent3"/>
                </a:solidFill>
              </a:rPr>
              <a:t>came some time afterward and knocked at the door--tap, tap.</a:t>
            </a:r>
          </a:p>
          <a:p>
            <a:pPr marL="0" indent="0">
              <a:buNone/>
            </a:pPr>
            <a:endParaRPr lang="sk-SK" b="1" dirty="0">
              <a:solidFill>
                <a:schemeClr val="accent3"/>
              </a:solidFill>
            </a:endParaRPr>
          </a:p>
        </p:txBody>
      </p:sp>
    </p:spTree>
    <p:extLst>
      <p:ext uri="{BB962C8B-B14F-4D97-AF65-F5344CB8AC3E}">
        <p14:creationId xmlns:p14="http://schemas.microsoft.com/office/powerpoint/2010/main" val="2826633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a:xfrm>
            <a:off x="1251678" y="1874517"/>
            <a:ext cx="10178322" cy="4436131"/>
          </a:xfrm>
        </p:spPr>
        <p:txBody>
          <a:bodyPr>
            <a:normAutofit/>
          </a:bodyPr>
          <a:lstStyle/>
          <a:p>
            <a:pPr marL="0" indent="0">
              <a:buNone/>
            </a:pPr>
            <a:r>
              <a:rPr lang="en-US" b="1" dirty="0">
                <a:solidFill>
                  <a:schemeClr val="accent3"/>
                </a:solidFill>
              </a:rPr>
              <a:t>"Who's there?"</a:t>
            </a:r>
          </a:p>
          <a:p>
            <a:pPr marL="0" indent="0">
              <a:buNone/>
            </a:pPr>
            <a:r>
              <a:rPr lang="en-US" b="1" dirty="0">
                <a:solidFill>
                  <a:schemeClr val="accent3"/>
                </a:solidFill>
              </a:rPr>
              <a:t>Little Red Riding-Hood, hearing the big voice of the Wolf, was at first afraid; but believing her grandmother had got a cold and was hoarse, answered:</a:t>
            </a:r>
          </a:p>
          <a:p>
            <a:pPr marL="0" indent="0">
              <a:buNone/>
            </a:pPr>
            <a:r>
              <a:rPr lang="en-US" b="1" dirty="0">
                <a:solidFill>
                  <a:schemeClr val="accent3"/>
                </a:solidFill>
              </a:rPr>
              <a:t>" </a:t>
            </a:r>
            <a:r>
              <a:rPr lang="en-US" b="1" dirty="0" err="1">
                <a:solidFill>
                  <a:schemeClr val="accent3"/>
                </a:solidFill>
              </a:rPr>
              <a:t>'Tis</a:t>
            </a:r>
            <a:r>
              <a:rPr lang="en-US" b="1" dirty="0">
                <a:solidFill>
                  <a:schemeClr val="accent3"/>
                </a:solidFill>
              </a:rPr>
              <a:t> your grandchild, Little Red Riding-Hood, who has brought you a custard and a little pot of butter mamma sends you."</a:t>
            </a:r>
          </a:p>
          <a:p>
            <a:pPr marL="0" indent="0">
              <a:buNone/>
            </a:pPr>
            <a:r>
              <a:rPr lang="en-US" b="1" dirty="0">
                <a:solidFill>
                  <a:schemeClr val="accent3"/>
                </a:solidFill>
              </a:rPr>
              <a:t>The Wolf cried out to her, softening his voice as much as he could:</a:t>
            </a:r>
          </a:p>
          <a:p>
            <a:pPr marL="0" indent="0">
              <a:buNone/>
            </a:pPr>
            <a:r>
              <a:rPr lang="en-US" b="1" dirty="0" smtClean="0">
                <a:solidFill>
                  <a:schemeClr val="accent3"/>
                </a:solidFill>
              </a:rPr>
              <a:t>"</a:t>
            </a:r>
            <a:r>
              <a:rPr lang="en-US" b="1" dirty="0">
                <a:solidFill>
                  <a:schemeClr val="accent3"/>
                </a:solidFill>
              </a:rPr>
              <a:t>Pull the bobbin, and the latch will go up."</a:t>
            </a:r>
          </a:p>
          <a:p>
            <a:pPr marL="0" indent="0">
              <a:buNone/>
            </a:pPr>
            <a:r>
              <a:rPr lang="en-US" b="1" dirty="0">
                <a:solidFill>
                  <a:schemeClr val="accent3"/>
                </a:solidFill>
              </a:rPr>
              <a:t>Little Red Riding-Hood pulled the bobbin, and the door opened.</a:t>
            </a:r>
          </a:p>
          <a:p>
            <a:pPr marL="0" indent="0">
              <a:buNone/>
            </a:pPr>
            <a:r>
              <a:rPr lang="en-US" b="1" dirty="0" smtClean="0">
                <a:solidFill>
                  <a:schemeClr val="accent3"/>
                </a:solidFill>
              </a:rPr>
              <a:t>"Grandmamma</a:t>
            </a:r>
            <a:r>
              <a:rPr lang="en-US" b="1" dirty="0">
                <a:solidFill>
                  <a:schemeClr val="accent3"/>
                </a:solidFill>
              </a:rPr>
              <a:t>, what great arms you have got!"</a:t>
            </a:r>
          </a:p>
          <a:p>
            <a:pPr marL="0" indent="0">
              <a:buNone/>
            </a:pPr>
            <a:r>
              <a:rPr lang="en-US" b="1" dirty="0">
                <a:solidFill>
                  <a:schemeClr val="accent3"/>
                </a:solidFill>
              </a:rPr>
              <a:t>"That is the better to hug thee, my dear."</a:t>
            </a:r>
          </a:p>
          <a:p>
            <a:pPr marL="0" indent="0">
              <a:buNone/>
            </a:pPr>
            <a:endParaRPr lang="sk-SK" dirty="0"/>
          </a:p>
        </p:txBody>
      </p:sp>
    </p:spTree>
    <p:extLst>
      <p:ext uri="{BB962C8B-B14F-4D97-AF65-F5344CB8AC3E}">
        <p14:creationId xmlns:p14="http://schemas.microsoft.com/office/powerpoint/2010/main" val="230981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a:xfrm>
            <a:off x="1251678" y="2009105"/>
            <a:ext cx="10178322" cy="4404574"/>
          </a:xfrm>
        </p:spPr>
        <p:txBody>
          <a:bodyPr>
            <a:normAutofit/>
          </a:bodyPr>
          <a:lstStyle/>
          <a:p>
            <a:pPr marL="0" indent="0">
              <a:buNone/>
            </a:pPr>
            <a:r>
              <a:rPr lang="en-US" b="1" dirty="0">
                <a:solidFill>
                  <a:schemeClr val="accent3"/>
                </a:solidFill>
              </a:rPr>
              <a:t>"Grandmamma, what great legs you have got!"</a:t>
            </a:r>
          </a:p>
          <a:p>
            <a:pPr marL="0" indent="0">
              <a:buNone/>
            </a:pPr>
            <a:r>
              <a:rPr lang="en-US" b="1" dirty="0">
                <a:solidFill>
                  <a:schemeClr val="accent3"/>
                </a:solidFill>
              </a:rPr>
              <a:t>"That is to run the better, my child."</a:t>
            </a:r>
          </a:p>
          <a:p>
            <a:pPr marL="0" indent="0">
              <a:buNone/>
            </a:pPr>
            <a:r>
              <a:rPr lang="en-US" b="1" dirty="0">
                <a:solidFill>
                  <a:schemeClr val="accent3"/>
                </a:solidFill>
              </a:rPr>
              <a:t>"Grandmamma, what great ears you have got!"</a:t>
            </a:r>
          </a:p>
          <a:p>
            <a:pPr marL="0" indent="0">
              <a:buNone/>
            </a:pPr>
            <a:r>
              <a:rPr lang="en-US" b="1" dirty="0">
                <a:solidFill>
                  <a:schemeClr val="accent3"/>
                </a:solidFill>
              </a:rPr>
              <a:t>"That is to hear the better, my child."</a:t>
            </a:r>
          </a:p>
          <a:p>
            <a:pPr marL="0" indent="0">
              <a:buNone/>
            </a:pPr>
            <a:r>
              <a:rPr lang="en-US" b="1" dirty="0">
                <a:solidFill>
                  <a:schemeClr val="accent3"/>
                </a:solidFill>
              </a:rPr>
              <a:t>"Grandmamma, what great eyes you have got!"</a:t>
            </a:r>
          </a:p>
          <a:p>
            <a:pPr marL="0" indent="0">
              <a:buNone/>
            </a:pPr>
            <a:r>
              <a:rPr lang="en-US" b="1" dirty="0">
                <a:solidFill>
                  <a:schemeClr val="accent3"/>
                </a:solidFill>
              </a:rPr>
              <a:t>"It is to see the better, my child."</a:t>
            </a:r>
          </a:p>
          <a:p>
            <a:pPr marL="0" indent="0">
              <a:buNone/>
            </a:pPr>
            <a:r>
              <a:rPr lang="en-US" b="1" dirty="0">
                <a:solidFill>
                  <a:schemeClr val="accent3"/>
                </a:solidFill>
              </a:rPr>
              <a:t>"Grandmamma, what great teeth you have got!"</a:t>
            </a:r>
          </a:p>
          <a:p>
            <a:pPr marL="0" indent="0">
              <a:buNone/>
            </a:pPr>
            <a:r>
              <a:rPr lang="en-US" b="1" dirty="0">
                <a:solidFill>
                  <a:schemeClr val="accent3"/>
                </a:solidFill>
              </a:rPr>
              <a:t>"That is to eat </a:t>
            </a:r>
            <a:r>
              <a:rPr lang="sk-SK" b="1" dirty="0" err="1" smtClean="0">
                <a:solidFill>
                  <a:schemeClr val="accent3"/>
                </a:solidFill>
              </a:rPr>
              <a:t>you</a:t>
            </a:r>
            <a:r>
              <a:rPr lang="en-US" b="1" dirty="0" smtClean="0">
                <a:solidFill>
                  <a:schemeClr val="accent3"/>
                </a:solidFill>
              </a:rPr>
              <a:t> </a:t>
            </a:r>
            <a:r>
              <a:rPr lang="en-US" b="1" dirty="0">
                <a:solidFill>
                  <a:schemeClr val="accent3"/>
                </a:solidFill>
              </a:rPr>
              <a:t>up."</a:t>
            </a:r>
          </a:p>
          <a:p>
            <a:pPr marL="0" indent="0">
              <a:buNone/>
            </a:pPr>
            <a:r>
              <a:rPr lang="en-US" b="1" dirty="0">
                <a:solidFill>
                  <a:schemeClr val="accent3"/>
                </a:solidFill>
              </a:rPr>
              <a:t>And, saying these words, this wicked wolf </a:t>
            </a:r>
            <a:r>
              <a:rPr lang="en-US" b="1" dirty="0" smtClean="0">
                <a:solidFill>
                  <a:schemeClr val="accent3"/>
                </a:solidFill>
              </a:rPr>
              <a:t>ate </a:t>
            </a:r>
            <a:r>
              <a:rPr lang="en-US" b="1" dirty="0">
                <a:solidFill>
                  <a:schemeClr val="accent3"/>
                </a:solidFill>
              </a:rPr>
              <a:t>her all up.</a:t>
            </a:r>
          </a:p>
          <a:p>
            <a:endParaRPr lang="sk-SK" dirty="0"/>
          </a:p>
        </p:txBody>
      </p:sp>
    </p:spTree>
    <p:extLst>
      <p:ext uri="{BB962C8B-B14F-4D97-AF65-F5344CB8AC3E}">
        <p14:creationId xmlns:p14="http://schemas.microsoft.com/office/powerpoint/2010/main" val="2836157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Thanks</a:t>
            </a:r>
            <a:r>
              <a:rPr lang="sk-SK" dirty="0" smtClean="0"/>
              <a:t> </a:t>
            </a:r>
            <a:r>
              <a:rPr lang="sk-SK" dirty="0" err="1" smtClean="0"/>
              <a:t>for</a:t>
            </a:r>
            <a:r>
              <a:rPr lang="sk-SK" dirty="0" smtClean="0"/>
              <a:t> </a:t>
            </a:r>
            <a:r>
              <a:rPr lang="sk-SK" dirty="0" err="1" smtClean="0"/>
              <a:t>your</a:t>
            </a:r>
            <a:r>
              <a:rPr lang="sk-SK" dirty="0" smtClean="0"/>
              <a:t> </a:t>
            </a:r>
            <a:r>
              <a:rPr lang="sk-SK" dirty="0" err="1" smtClean="0"/>
              <a:t>attention</a:t>
            </a:r>
            <a:r>
              <a:rPr lang="sk-SK" dirty="0" smtClean="0"/>
              <a:t> </a:t>
            </a:r>
            <a:r>
              <a:rPr lang="sk-SK" dirty="0" smtClean="0">
                <a:sym typeface="Wingdings" panose="05000000000000000000" pitchFamily="2" charset="2"/>
              </a:rPr>
              <a:t></a:t>
            </a:r>
            <a:endParaRPr lang="sk-SK" dirty="0"/>
          </a:p>
        </p:txBody>
      </p:sp>
      <p:sp>
        <p:nvSpPr>
          <p:cNvPr id="3" name="Zástupný symbol obsahu 2"/>
          <p:cNvSpPr>
            <a:spLocks noGrp="1"/>
          </p:cNvSpPr>
          <p:nvPr>
            <p:ph idx="1"/>
          </p:nvPr>
        </p:nvSpPr>
        <p:spPr/>
        <p:txBody>
          <a:bodyPr/>
          <a:lstStyle/>
          <a:p>
            <a:endParaRPr lang="sk-SK" dirty="0"/>
          </a:p>
        </p:txBody>
      </p:sp>
    </p:spTree>
    <p:extLst>
      <p:ext uri="{BB962C8B-B14F-4D97-AF65-F5344CB8AC3E}">
        <p14:creationId xmlns:p14="http://schemas.microsoft.com/office/powerpoint/2010/main" val="346958240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TM10001106[[fn=Štítok]]</Template>
  <TotalTime>25</TotalTime>
  <Words>806</Words>
  <Application>Microsoft Office PowerPoint</Application>
  <PresentationFormat>Širokouhlá</PresentationFormat>
  <Paragraphs>48</Paragraphs>
  <Slides>8</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8</vt:i4>
      </vt:variant>
    </vt:vector>
  </HeadingPairs>
  <TitlesOfParts>
    <vt:vector size="13" baseType="lpstr">
      <vt:lpstr>Arial</vt:lpstr>
      <vt:lpstr>Gill Sans MT</vt:lpstr>
      <vt:lpstr>Impact</vt:lpstr>
      <vt:lpstr>Wingdings</vt:lpstr>
      <vt:lpstr>Badge</vt:lpstr>
      <vt:lpstr>Fairy tale</vt:lpstr>
      <vt:lpstr>Definition: Fairy tale</vt:lpstr>
      <vt:lpstr>Examples of fairy tale</vt:lpstr>
      <vt:lpstr>Little red riding hood</vt:lpstr>
      <vt:lpstr>Prezentácia programu PowerPoint</vt:lpstr>
      <vt:lpstr>Prezentácia programu PowerPoint</vt:lpstr>
      <vt:lpstr>Prezentácia programu PowerPoint</vt:lpstr>
      <vt:lpstr>Thanks for your attention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Fairy tale</dc:title>
  <dc:creator>Používateľ systému Windows</dc:creator>
  <cp:lastModifiedBy>Používateľ systému Windows</cp:lastModifiedBy>
  <cp:revision>3</cp:revision>
  <dcterms:created xsi:type="dcterms:W3CDTF">2019-03-13T12:30:49Z</dcterms:created>
  <dcterms:modified xsi:type="dcterms:W3CDTF">2019-03-13T12:55:53Z</dcterms:modified>
</cp:coreProperties>
</file>