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D61991-20E4-4717-8CDA-7AC6609A8D2D}" type="datetimeFigureOut">
              <a:rPr lang="sk-SK" smtClean="0"/>
              <a:t>25. 11. 2018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C976D8-4F32-43D8-B69B-DD2954207BA7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Slovakia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143372" y="28572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Slovakia, is an inland state in Central Europe. It has an area of 49 036 km² and has about 5 443 000 inhabitants. </a:t>
            </a:r>
            <a:r>
              <a:rPr lang="en-US" dirty="0" err="1" smtClean="0"/>
              <a:t>Neighbour</a:t>
            </a:r>
            <a:r>
              <a:rPr lang="en-US" dirty="0" smtClean="0"/>
              <a:t> with Czech, Austrian, Polish, Ukrainian and Hungarian. The main and most populous city is Bratislava.</a:t>
            </a:r>
            <a:endParaRPr lang="sk-SK" dirty="0"/>
          </a:p>
        </p:txBody>
      </p:sp>
      <p:pic>
        <p:nvPicPr>
          <p:cNvPr id="1030" name="Picture 6" descr="VÃ½sledok vyhÄ¾adÃ¡vania obrÃ¡zkov pre dopyt sloven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20"/>
            <a:ext cx="8623087" cy="4286280"/>
          </a:xfrm>
          <a:prstGeom prst="rect">
            <a:avLst/>
          </a:prstGeom>
          <a:noFill/>
        </p:spPr>
      </p:pic>
      <p:sp>
        <p:nvSpPr>
          <p:cNvPr id="1032" name="AutoShape 8" descr="VÃ½sledok vyhÄ¾adÃ¡vania obrÃ¡zkov pre dopyt sloven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VÃ½sledok vyhÄ¾adÃ¡vania obrÃ¡zkov pre dopyt sloven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6" name="Picture 12" descr="SÃºvisiaci obrÃ¡z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52"/>
            <a:ext cx="3333777" cy="2000266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143372" y="2285992"/>
            <a:ext cx="4429124" cy="3231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Our</a:t>
            </a:r>
            <a:r>
              <a:rPr kumimoji="0" lang="sk-SK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sk-SK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president</a:t>
            </a:r>
            <a:r>
              <a:rPr kumimoji="0" lang="sk-SK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sk-SK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is</a:t>
            </a:r>
            <a:r>
              <a:rPr kumimoji="0" lang="sk-SK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 Andrej </a:t>
            </a:r>
            <a:r>
              <a:rPr kumimoji="0" lang="sk-SK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Kiska</a:t>
            </a: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357422" y="14285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Slovakia is divided into regions</a:t>
            </a:r>
            <a:endParaRPr lang="sk-SK" dirty="0"/>
          </a:p>
        </p:txBody>
      </p:sp>
      <p:pic>
        <p:nvPicPr>
          <p:cNvPr id="66562" name="Picture 2" descr="SÃºvisiaci obrÃ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7615170" cy="3643338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3071802" y="52149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E</a:t>
            </a:r>
            <a:r>
              <a:rPr lang="en-US" dirty="0" smtClean="0"/>
              <a:t>ach </a:t>
            </a:r>
            <a:r>
              <a:rPr lang="sk-SK" dirty="0" err="1" smtClean="0"/>
              <a:t>regions</a:t>
            </a:r>
            <a:r>
              <a:rPr lang="en-US" dirty="0" smtClean="0"/>
              <a:t> has its own: regional courts, regional directorates regional police corps, regional directorates of the Fire and Rescue Corps</a:t>
            </a:r>
            <a:r>
              <a:rPr lang="sk-SK" dirty="0" smtClean="0"/>
              <a:t>,</a:t>
            </a:r>
            <a:r>
              <a:rPr lang="en-US" dirty="0" smtClean="0"/>
              <a:t> etc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428992" y="142852"/>
            <a:ext cx="2071702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 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Our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 Slovakia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athletes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7651" name="Picture 3" descr="VÃ½sledok vyhÄ¾adÃ¡vania obrÃ¡zkov pre dopyt peter sa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2464610" cy="1643074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714348" y="192880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Sagan</a:t>
            </a:r>
            <a:endParaRPr lang="sk-SK" dirty="0"/>
          </a:p>
        </p:txBody>
      </p:sp>
      <p:pic>
        <p:nvPicPr>
          <p:cNvPr id="27653" name="Picture 5" descr="VÃ½sledok vyhÄ¾adÃ¡vania obrÃ¡zkov pre dopyt dominika cibulk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714620"/>
            <a:ext cx="1571636" cy="236374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71472" y="514351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</a:t>
            </a:r>
            <a:r>
              <a:rPr lang="sk-SK" dirty="0" smtClean="0"/>
              <a:t>ominika </a:t>
            </a:r>
            <a:r>
              <a:rPr lang="sk-SK" dirty="0" err="1" smtClean="0"/>
              <a:t>Cibulkova</a:t>
            </a:r>
            <a:endParaRPr lang="sk-SK" dirty="0"/>
          </a:p>
        </p:txBody>
      </p:sp>
      <p:pic>
        <p:nvPicPr>
          <p:cNvPr id="27655" name="Picture 7" descr="VÃ½sledok vyhÄ¾adÃ¡vania obrÃ¡zkov pre dopyt slovenska futbalova reprezentac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928670"/>
            <a:ext cx="3138468" cy="160455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3214678" y="264318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slovak</a:t>
            </a:r>
            <a:r>
              <a:rPr lang="sk-SK" dirty="0" smtClean="0"/>
              <a:t> </a:t>
            </a:r>
            <a:r>
              <a:rPr lang="sk-SK" dirty="0" err="1" smtClean="0"/>
              <a:t>football</a:t>
            </a:r>
            <a:r>
              <a:rPr lang="sk-SK" dirty="0" smtClean="0"/>
              <a:t> </a:t>
            </a:r>
            <a:r>
              <a:rPr lang="sk-SK" dirty="0" err="1" smtClean="0"/>
              <a:t>representation</a:t>
            </a:r>
            <a:endParaRPr lang="sk-SK" dirty="0"/>
          </a:p>
        </p:txBody>
      </p:sp>
      <p:pic>
        <p:nvPicPr>
          <p:cNvPr id="27657" name="Picture 9" descr="VÃ½sledok vyhÄ¾adÃ¡vania obrÃ¡zkov pre dopyt bratranci Å¡kantÃ¡rovc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85728"/>
            <a:ext cx="2630286" cy="1785949"/>
          </a:xfrm>
          <a:prstGeom prst="rect">
            <a:avLst/>
          </a:prstGeom>
          <a:noFill/>
        </p:spPr>
      </p:pic>
      <p:sp>
        <p:nvSpPr>
          <p:cNvPr id="10" name="Obdĺžnik 9"/>
          <p:cNvSpPr/>
          <p:nvPr/>
        </p:nvSpPr>
        <p:spPr>
          <a:xfrm>
            <a:off x="6572264" y="2071678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 smtClean="0"/>
              <a:t>cousins</a:t>
            </a:r>
            <a:r>
              <a:rPr lang="sk-SK" dirty="0" smtClean="0"/>
              <a:t> </a:t>
            </a:r>
            <a:r>
              <a:rPr lang="sk-SK" dirty="0" err="1" smtClean="0"/>
              <a:t>Škantarovci</a:t>
            </a:r>
            <a:endParaRPr lang="sk-SK" dirty="0"/>
          </a:p>
        </p:txBody>
      </p:sp>
      <p:pic>
        <p:nvPicPr>
          <p:cNvPr id="27659" name="Picture 11" descr="VÃ½sledok vyhÄ¾adÃ¡vania obrÃ¡zkov pre dopyt slovenska hokejova reprezentac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571876"/>
            <a:ext cx="3242748" cy="2000264"/>
          </a:xfrm>
          <a:prstGeom prst="rect">
            <a:avLst/>
          </a:prstGeom>
          <a:noFill/>
        </p:spPr>
      </p:pic>
      <p:sp>
        <p:nvSpPr>
          <p:cNvPr id="12" name="Obdĺžnik 11"/>
          <p:cNvSpPr/>
          <p:nvPr/>
        </p:nvSpPr>
        <p:spPr>
          <a:xfrm>
            <a:off x="2786050" y="5643578"/>
            <a:ext cx="3177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 smtClean="0"/>
              <a:t>slovak</a:t>
            </a:r>
            <a:r>
              <a:rPr lang="sk-SK" dirty="0" smtClean="0"/>
              <a:t> </a:t>
            </a:r>
            <a:r>
              <a:rPr lang="sk-SK" dirty="0" err="1" smtClean="0"/>
              <a:t>hockey</a:t>
            </a:r>
            <a:r>
              <a:rPr lang="sk-SK" dirty="0" smtClean="0"/>
              <a:t> </a:t>
            </a:r>
            <a:r>
              <a:rPr lang="sk-SK" dirty="0" err="1" smtClean="0"/>
              <a:t>representation</a:t>
            </a:r>
            <a:endParaRPr lang="sk-SK" dirty="0"/>
          </a:p>
        </p:txBody>
      </p:sp>
      <p:pic>
        <p:nvPicPr>
          <p:cNvPr id="27661" name="Picture 13" descr="VÃ½sledok vyhÄ¾adÃ¡vania obrÃ¡zkov pre dopyt matej tÃ³t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643182"/>
            <a:ext cx="2333641" cy="3500462"/>
          </a:xfrm>
          <a:prstGeom prst="rect">
            <a:avLst/>
          </a:prstGeom>
          <a:noFill/>
        </p:spPr>
      </p:pic>
      <p:sp>
        <p:nvSpPr>
          <p:cNvPr id="14" name="Obdĺžnik 13"/>
          <p:cNvSpPr/>
          <p:nvPr/>
        </p:nvSpPr>
        <p:spPr>
          <a:xfrm>
            <a:off x="7000892" y="6286520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</a:t>
            </a:r>
            <a:r>
              <a:rPr lang="sk-SK" dirty="0" smtClean="0"/>
              <a:t>atej </a:t>
            </a:r>
            <a:r>
              <a:rPr lang="sk-SK" dirty="0"/>
              <a:t>T</a:t>
            </a:r>
            <a:r>
              <a:rPr lang="sk-SK" dirty="0" smtClean="0"/>
              <a:t>óth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286116" y="285728"/>
            <a:ext cx="210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I</a:t>
            </a:r>
            <a:r>
              <a:rPr lang="en-US" dirty="0" smtClean="0"/>
              <a:t>n Slovakia we can see</a:t>
            </a:r>
            <a:r>
              <a:rPr lang="sk-SK" dirty="0" smtClean="0"/>
              <a:t>: 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571472" y="3000372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 smtClean="0"/>
              <a:t>castels</a:t>
            </a:r>
            <a:endParaRPr lang="sk-SK" dirty="0"/>
          </a:p>
        </p:txBody>
      </p:sp>
      <p:pic>
        <p:nvPicPr>
          <p:cNvPr id="40962" name="Picture 2" descr="SÃºvisiaci obrÃ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4456682" cy="2428892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42844" y="6072206"/>
            <a:ext cx="3899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open-air museums and folk architecture</a:t>
            </a:r>
            <a:endParaRPr lang="sk-SK" dirty="0"/>
          </a:p>
        </p:txBody>
      </p:sp>
      <p:pic>
        <p:nvPicPr>
          <p:cNvPr id="40964" name="Picture 4" descr="VÃ½sledok vyhÄ¾adÃ¡vania obrÃ¡zkov pre dopyt skanzeny a ludova architektura na 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357562"/>
            <a:ext cx="3417888" cy="2563416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6215074" y="2786058"/>
            <a:ext cx="1839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 smtClean="0"/>
              <a:t>wooden</a:t>
            </a:r>
            <a:r>
              <a:rPr lang="sk-SK" dirty="0" smtClean="0"/>
              <a:t> </a:t>
            </a:r>
            <a:r>
              <a:rPr lang="sk-SK" dirty="0" err="1" smtClean="0"/>
              <a:t>churches</a:t>
            </a:r>
            <a:endParaRPr lang="sk-SK" dirty="0"/>
          </a:p>
        </p:txBody>
      </p:sp>
      <p:pic>
        <p:nvPicPr>
          <p:cNvPr id="40966" name="Picture 6" descr="VÃ½sledok vyhÄ¾adÃ¡vania obrÃ¡zkov pre dopyt drevene kostoly na 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857232"/>
            <a:ext cx="2738440" cy="1905955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6500826" y="5429264"/>
            <a:ext cx="967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 smtClean="0"/>
              <a:t>museum</a:t>
            </a:r>
            <a:endParaRPr lang="sk-SK" dirty="0"/>
          </a:p>
        </p:txBody>
      </p:sp>
      <p:pic>
        <p:nvPicPr>
          <p:cNvPr id="40968" name="Picture 8" descr="VÃ½sledok vyhÄ¾adÃ¡vania obrÃ¡zkov pre dopyt muzea na s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143248"/>
            <a:ext cx="2976566" cy="2220977"/>
          </a:xfrm>
          <a:prstGeom prst="rect">
            <a:avLst/>
          </a:prstGeom>
          <a:noFill/>
        </p:spPr>
      </p:pic>
      <p:sp>
        <p:nvSpPr>
          <p:cNvPr id="11" name="Obdĺžnik 10"/>
          <p:cNvSpPr/>
          <p:nvPr/>
        </p:nvSpPr>
        <p:spPr>
          <a:xfrm>
            <a:off x="4643438" y="6143644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and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monuments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121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Slnovrat</vt:lpstr>
      <vt:lpstr>Slovakia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pocitac</dc:creator>
  <cp:lastModifiedBy>pocitac</cp:lastModifiedBy>
  <cp:revision>9</cp:revision>
  <dcterms:created xsi:type="dcterms:W3CDTF">2018-11-25T13:59:25Z</dcterms:created>
  <dcterms:modified xsi:type="dcterms:W3CDTF">2018-11-25T15:28:57Z</dcterms:modified>
</cp:coreProperties>
</file>