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527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1AB15-047A-4B8F-BF69-5D2A6FC3BC53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CC95-4F9B-446A-A210-2B4D6A64B2B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811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2CC95-4F9B-446A-A210-2B4D6A64B2B6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145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A22D5A3-6DF8-44CF-9B62-EC024A8E0438}" type="datetimeFigureOut">
              <a:rPr lang="sk-SK" smtClean="0"/>
              <a:t>23. 11. 2018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AF968B6-1F34-48B7-9377-18EEEEE450F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Slovak Products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247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8640"/>
            <a:ext cx="8229600" cy="6552728"/>
          </a:xfrm>
        </p:spPr>
        <p:txBody>
          <a:bodyPr/>
          <a:lstStyle/>
          <a:p>
            <a:r>
              <a:rPr lang="sk-SK" dirty="0" smtClean="0"/>
              <a:t>Slovakia is not only a producer                                                                                                                                        of food and cars. There are still                                           factories which have a long traditon of producing their                                     goods. How do you know the product comes from Slovakia? The barcode starts with 858, there is a Slovak flag on the package, or it says Made in Slovakia. As you travel around Slovakia with your parents, you can see factories in these towns, for example: Ružomberok (paper), Púchov (tyres), Žiar nad Hronom (aluminium), Trenčín (clothes), Poprad (washing machines).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5138"/>
            <a:ext cx="3098262" cy="192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218261"/>
      </p:ext>
    </p:extLst>
  </p:cSld>
  <p:clrMapOvr>
    <a:masterClrMapping/>
  </p:clrMapOvr>
  <p:transition spd="slow" advClick="0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269652"/>
              </p:ext>
            </p:extLst>
          </p:nvPr>
        </p:nvGraphicFramePr>
        <p:xfrm>
          <a:off x="539552" y="764704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44880"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Name</a:t>
                      </a:r>
                      <a:r>
                        <a:rPr lang="sk-SK" sz="2800" baseline="0" dirty="0" smtClean="0"/>
                        <a:t> of the</a:t>
                      </a:r>
                    </a:p>
                    <a:p>
                      <a:pPr algn="ctr"/>
                      <a:r>
                        <a:rPr lang="sk-SK" sz="2800" baseline="0" dirty="0" smtClean="0"/>
                        <a:t>souvenir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400" dirty="0" smtClean="0"/>
                        <a:t>Material</a:t>
                      </a:r>
                      <a:endParaRPr lang="sk-SK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4400" dirty="0" smtClean="0"/>
                        <a:t>Region</a:t>
                      </a:r>
                      <a:endParaRPr lang="sk-SK" sz="4400" dirty="0"/>
                    </a:p>
                  </a:txBody>
                  <a:tcPr/>
                </a:tc>
              </a:tr>
              <a:tr h="633576">
                <a:tc>
                  <a:txBody>
                    <a:bodyPr/>
                    <a:lstStyle/>
                    <a:p>
                      <a:pPr algn="ctr"/>
                      <a:r>
                        <a:rPr lang="sk-SK" sz="4800" dirty="0" smtClean="0"/>
                        <a:t>Dolls</a:t>
                      </a:r>
                      <a:endParaRPr lang="sk-SK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Sheep cheese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Poltár</a:t>
                      </a:r>
                      <a:endParaRPr lang="sk-SK" sz="3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sk-SK" sz="4800" dirty="0" smtClean="0"/>
                        <a:t>Mug</a:t>
                      </a:r>
                      <a:endParaRPr lang="sk-SK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wood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Liptov</a:t>
                      </a:r>
                      <a:endParaRPr lang="sk-SK" sz="3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sk-SK" sz="4800" dirty="0" smtClean="0"/>
                        <a:t>Pottery</a:t>
                      </a:r>
                      <a:endParaRPr lang="sk-SK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glass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Liptov</a:t>
                      </a:r>
                      <a:endParaRPr lang="sk-SK" sz="3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sk-SK" sz="4800" dirty="0" smtClean="0"/>
                        <a:t>Crystal</a:t>
                      </a:r>
                      <a:endParaRPr lang="sk-SK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clay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All Slovakia</a:t>
                      </a:r>
                      <a:endParaRPr lang="sk-SK" sz="3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sk-SK" sz="3600" dirty="0" smtClean="0"/>
                        <a:t>Bryndza</a:t>
                      </a:r>
                      <a:r>
                        <a:rPr lang="sk-SK" sz="3600" baseline="0" dirty="0" smtClean="0"/>
                        <a:t> cheese</a:t>
                      </a:r>
                      <a:endParaRPr lang="sk-SK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Corn</a:t>
                      </a:r>
                      <a:r>
                        <a:rPr lang="sk-SK" sz="3200" baseline="0" dirty="0" smtClean="0"/>
                        <a:t> husk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 smtClean="0"/>
                        <a:t>All Slovakia</a:t>
                      </a:r>
                      <a:endParaRPr lang="sk-SK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 advTm="6000">
        <p14:honeycomb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88" y="14325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Slovakia national foods, products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                         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                                                                             Parenica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Bryndzové                                                             cheese</a:t>
            </a:r>
          </a:p>
          <a:p>
            <a:pPr marL="0" indent="0">
              <a:buNone/>
            </a:pPr>
            <a:r>
              <a:rPr lang="sk-SK" b="1" dirty="0" smtClean="0"/>
              <a:t> </a:t>
            </a:r>
            <a:r>
              <a:rPr lang="sk-SK" dirty="0"/>
              <a:t> </a:t>
            </a:r>
            <a:r>
              <a:rPr lang="sk-SK" dirty="0" smtClean="0"/>
              <a:t> halušky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Bryndza                                                       </a:t>
            </a:r>
            <a:endParaRPr lang="sk-S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2046"/>
            <a:ext cx="2160240" cy="1437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84784"/>
            <a:ext cx="1584176" cy="15841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065778"/>
            <a:ext cx="1877326" cy="187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5000">
        <p14:vortex dir="r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56</TotalTime>
  <Words>144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Slovak Products</vt:lpstr>
      <vt:lpstr>PowerPoint Presentation</vt:lpstr>
      <vt:lpstr>PowerPoint Presentation</vt:lpstr>
      <vt:lpstr>Slovakia national foods, products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 Products</dc:title>
  <dc:creator>Filip Magda</dc:creator>
  <cp:lastModifiedBy>Filip Magda</cp:lastModifiedBy>
  <cp:revision>6</cp:revision>
  <dcterms:created xsi:type="dcterms:W3CDTF">2018-11-23T14:03:06Z</dcterms:created>
  <dcterms:modified xsi:type="dcterms:W3CDTF">2018-11-23T14:59:40Z</dcterms:modified>
</cp:coreProperties>
</file>