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74" d="100"/>
          <a:sy n="74" d="100"/>
        </p:scale>
        <p:origin x="84"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k-SK" smtClean="0"/>
              <a:t>Upravte štýly predlohy textu</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D750CF5-D817-490F-BB18-522DAF320705}" type="datetimeFigureOut">
              <a:rPr lang="sk-SK" smtClean="0"/>
              <a:t>8. 3. 2019</a:t>
            </a:fld>
            <a:endParaRPr lang="sk-SK"/>
          </a:p>
        </p:txBody>
      </p:sp>
      <p:sp>
        <p:nvSpPr>
          <p:cNvPr id="5" name="Footer Placeholder 4"/>
          <p:cNvSpPr>
            <a:spLocks noGrp="1"/>
          </p:cNvSpPr>
          <p:nvPr>
            <p:ph type="ftr" sz="quarter" idx="11"/>
          </p:nvPr>
        </p:nvSpPr>
        <p:spPr>
          <a:xfrm>
            <a:off x="2692397" y="5037663"/>
            <a:ext cx="5214635" cy="279400"/>
          </a:xfrm>
        </p:spPr>
        <p:txBody>
          <a:bodyPr/>
          <a:lstStyle/>
          <a:p>
            <a:endParaRPr lang="sk-SK"/>
          </a:p>
        </p:txBody>
      </p:sp>
      <p:sp>
        <p:nvSpPr>
          <p:cNvPr id="6" name="Slide Number Placeholder 5"/>
          <p:cNvSpPr>
            <a:spLocks noGrp="1"/>
          </p:cNvSpPr>
          <p:nvPr>
            <p:ph type="sldNum" sz="quarter" idx="12"/>
          </p:nvPr>
        </p:nvSpPr>
        <p:spPr>
          <a:xfrm>
            <a:off x="8956900" y="5037663"/>
            <a:ext cx="551167" cy="279400"/>
          </a:xfrm>
        </p:spPr>
        <p:txBody>
          <a:bodyPr/>
          <a:lstStyle/>
          <a:p>
            <a:fld id="{E772E0EC-8EF6-44D4-A0E9-0F653D518693}" type="slidenum">
              <a:rPr lang="sk-SK" smtClean="0"/>
              <a:t>‹#›</a:t>
            </a:fld>
            <a:endParaRPr lang="sk-SK"/>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808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0D750CF5-D817-490F-BB18-522DAF320705}" type="datetimeFigureOut">
              <a:rPr lang="sk-SK" smtClean="0"/>
              <a:t>8. 3. 2019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772E0EC-8EF6-44D4-A0E9-0F653D518693}" type="slidenum">
              <a:rPr lang="sk-SK" smtClean="0"/>
              <a:t>‹#›</a:t>
            </a:fld>
            <a:endParaRPr lang="sk-SK"/>
          </a:p>
        </p:txBody>
      </p:sp>
    </p:spTree>
    <p:extLst>
      <p:ext uri="{BB962C8B-B14F-4D97-AF65-F5344CB8AC3E}">
        <p14:creationId xmlns:p14="http://schemas.microsoft.com/office/powerpoint/2010/main" val="1462760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D750CF5-D817-490F-BB18-522DAF320705}"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72E0EC-8EF6-44D4-A0E9-0F653D518693}" type="slidenum">
              <a:rPr lang="sk-SK" smtClean="0"/>
              <a:t>‹#›</a:t>
            </a:fld>
            <a:endParaRPr lang="sk-SK"/>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209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k-SK" smtClean="0"/>
              <a:t>Upravte štýly predlohy textu</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D750CF5-D817-490F-BB18-522DAF320705}"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72E0EC-8EF6-44D4-A0E9-0F653D518693}" type="slidenum">
              <a:rPr lang="sk-SK" smtClean="0"/>
              <a:t>‹#›</a:t>
            </a:fld>
            <a:endParaRPr lang="sk-SK"/>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1665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D750CF5-D817-490F-BB18-522DAF320705}"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72E0EC-8EF6-44D4-A0E9-0F653D518693}" type="slidenum">
              <a:rPr lang="sk-SK" smtClean="0"/>
              <a:t>‹#›</a:t>
            </a:fld>
            <a:endParaRPr lang="sk-SK"/>
          </a:p>
        </p:txBody>
      </p:sp>
    </p:spTree>
    <p:extLst>
      <p:ext uri="{BB962C8B-B14F-4D97-AF65-F5344CB8AC3E}">
        <p14:creationId xmlns:p14="http://schemas.microsoft.com/office/powerpoint/2010/main" val="986131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k-SK" smtClean="0"/>
              <a:t>Upravte štýly predlohy textu</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D750CF5-D817-490F-BB18-522DAF320705}"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72E0EC-8EF6-44D4-A0E9-0F653D518693}" type="slidenum">
              <a:rPr lang="sk-SK" smtClean="0"/>
              <a:t>‹#›</a:t>
            </a:fld>
            <a:endParaRPr lang="sk-SK"/>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880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k-SK" smtClean="0"/>
              <a:t>Upravte štýly predlohy textu</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D750CF5-D817-490F-BB18-522DAF320705}"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72E0EC-8EF6-44D4-A0E9-0F653D518693}" type="slidenum">
              <a:rPr lang="sk-SK" smtClean="0"/>
              <a:t>‹#›</a:t>
            </a:fld>
            <a:endParaRPr lang="sk-SK"/>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305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0D750CF5-D817-490F-BB18-522DAF320705}"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72E0EC-8EF6-44D4-A0E9-0F653D518693}" type="slidenum">
              <a:rPr lang="sk-SK" smtClean="0"/>
              <a:t>‹#›</a:t>
            </a:fld>
            <a:endParaRPr lang="sk-S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482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0D750CF5-D817-490F-BB18-522DAF320705}"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72E0EC-8EF6-44D4-A0E9-0F653D518693}" type="slidenum">
              <a:rPr lang="sk-SK" smtClean="0"/>
              <a:t>‹#›</a:t>
            </a:fld>
            <a:endParaRPr lang="sk-SK"/>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367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0D750CF5-D817-490F-BB18-522DAF320705}"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72E0EC-8EF6-44D4-A0E9-0F653D518693}" type="slidenum">
              <a:rPr lang="sk-SK" smtClean="0"/>
              <a:t>‹#›</a:t>
            </a:fld>
            <a:endParaRPr lang="sk-SK"/>
          </a:p>
        </p:txBody>
      </p:sp>
    </p:spTree>
    <p:extLst>
      <p:ext uri="{BB962C8B-B14F-4D97-AF65-F5344CB8AC3E}">
        <p14:creationId xmlns:p14="http://schemas.microsoft.com/office/powerpoint/2010/main" val="150497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0D750CF5-D817-490F-BB18-522DAF320705}" type="datetimeFigureOut">
              <a:rPr lang="sk-SK" smtClean="0"/>
              <a:t>8. 3. 2019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E772E0EC-8EF6-44D4-A0E9-0F653D518693}" type="slidenum">
              <a:rPr lang="sk-SK" smtClean="0"/>
              <a:t>‹#›</a:t>
            </a:fld>
            <a:endParaRPr lang="sk-SK"/>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94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0D750CF5-D817-490F-BB18-522DAF320705}" type="datetimeFigureOut">
              <a:rPr lang="sk-SK" smtClean="0"/>
              <a:t>8. 3. 2019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772E0EC-8EF6-44D4-A0E9-0F653D518693}" type="slidenum">
              <a:rPr lang="sk-SK" smtClean="0"/>
              <a:t>‹#›</a:t>
            </a:fld>
            <a:endParaRPr lang="sk-SK"/>
          </a:p>
        </p:txBody>
      </p:sp>
    </p:spTree>
    <p:extLst>
      <p:ext uri="{BB962C8B-B14F-4D97-AF65-F5344CB8AC3E}">
        <p14:creationId xmlns:p14="http://schemas.microsoft.com/office/powerpoint/2010/main" val="511838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0D750CF5-D817-490F-BB18-522DAF320705}" type="datetimeFigureOut">
              <a:rPr lang="sk-SK" smtClean="0"/>
              <a:t>8. 3. 2019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E772E0EC-8EF6-44D4-A0E9-0F653D518693}" type="slidenum">
              <a:rPr lang="sk-SK" smtClean="0"/>
              <a:t>‹#›</a:t>
            </a:fld>
            <a:endParaRPr lang="sk-SK"/>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62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0D750CF5-D817-490F-BB18-522DAF320705}" type="datetimeFigureOut">
              <a:rPr lang="sk-SK" smtClean="0"/>
              <a:t>8. 3. 2019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E772E0EC-8EF6-44D4-A0E9-0F653D518693}" type="slidenum">
              <a:rPr lang="sk-SK" smtClean="0"/>
              <a:t>‹#›</a:t>
            </a:fld>
            <a:endParaRPr lang="sk-S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495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750CF5-D817-490F-BB18-522DAF320705}" type="datetimeFigureOut">
              <a:rPr lang="sk-SK" smtClean="0"/>
              <a:t>8. 3. 2019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E772E0EC-8EF6-44D4-A0E9-0F653D518693}" type="slidenum">
              <a:rPr lang="sk-SK" smtClean="0"/>
              <a:t>‹#›</a:t>
            </a:fld>
            <a:endParaRPr lang="sk-SK"/>
          </a:p>
        </p:txBody>
      </p:sp>
    </p:spTree>
    <p:extLst>
      <p:ext uri="{BB962C8B-B14F-4D97-AF65-F5344CB8AC3E}">
        <p14:creationId xmlns:p14="http://schemas.microsoft.com/office/powerpoint/2010/main" val="228622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k-SK" smtClean="0"/>
              <a:t>Upravte štýly predlohy textu</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0D750CF5-D817-490F-BB18-522DAF320705}" type="datetimeFigureOut">
              <a:rPr lang="sk-SK" smtClean="0"/>
              <a:t>8. 3. 2019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772E0EC-8EF6-44D4-A0E9-0F653D518693}" type="slidenum">
              <a:rPr lang="sk-SK" smtClean="0"/>
              <a:t>‹#›</a:t>
            </a:fld>
            <a:endParaRPr lang="sk-SK"/>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60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k-SK" smtClean="0"/>
              <a:t>Upravte štýly predlohy textu</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0D750CF5-D817-490F-BB18-522DAF320705}" type="datetimeFigureOut">
              <a:rPr lang="sk-SK" smtClean="0"/>
              <a:t>8. 3. 2019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E772E0EC-8EF6-44D4-A0E9-0F653D518693}" type="slidenum">
              <a:rPr lang="sk-SK" smtClean="0"/>
              <a:t>‹#›</a:t>
            </a:fld>
            <a:endParaRPr lang="sk-SK"/>
          </a:p>
        </p:txBody>
      </p:sp>
    </p:spTree>
    <p:extLst>
      <p:ext uri="{BB962C8B-B14F-4D97-AF65-F5344CB8AC3E}">
        <p14:creationId xmlns:p14="http://schemas.microsoft.com/office/powerpoint/2010/main" val="221721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D750CF5-D817-490F-BB18-522DAF320705}" type="datetimeFigureOut">
              <a:rPr lang="sk-SK" smtClean="0"/>
              <a:t>8. 3. 2019</a:t>
            </a:fld>
            <a:endParaRPr lang="sk-SK"/>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k-SK"/>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772E0EC-8EF6-44D4-A0E9-0F653D518693}" type="slidenum">
              <a:rPr lang="sk-SK" smtClean="0"/>
              <a:t>‹#›</a:t>
            </a:fld>
            <a:endParaRPr lang="sk-SK"/>
          </a:p>
        </p:txBody>
      </p:sp>
    </p:spTree>
    <p:extLst>
      <p:ext uri="{BB962C8B-B14F-4D97-AF65-F5344CB8AC3E}">
        <p14:creationId xmlns:p14="http://schemas.microsoft.com/office/powerpoint/2010/main" val="4163805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err="1" smtClean="0">
                <a:solidFill>
                  <a:srgbClr val="002060"/>
                </a:solidFill>
              </a:rPr>
              <a:t>Fables</a:t>
            </a:r>
            <a:r>
              <a:rPr lang="sk-SK" dirty="0" smtClean="0"/>
              <a:t> </a:t>
            </a:r>
            <a:endParaRPr lang="sk-SK" dirty="0"/>
          </a:p>
        </p:txBody>
      </p:sp>
      <p:sp>
        <p:nvSpPr>
          <p:cNvPr id="3" name="Podnadpis 2"/>
          <p:cNvSpPr>
            <a:spLocks noGrp="1"/>
          </p:cNvSpPr>
          <p:nvPr>
            <p:ph type="subTitle" idx="1"/>
          </p:nvPr>
        </p:nvSpPr>
        <p:spPr/>
        <p:txBody>
          <a:bodyPr>
            <a:normAutofit fontScale="77500" lnSpcReduction="20000"/>
          </a:bodyPr>
          <a:lstStyle/>
          <a:p>
            <a:r>
              <a:rPr lang="sk-SK" dirty="0" smtClean="0"/>
              <a:t>Ľudka</a:t>
            </a:r>
          </a:p>
          <a:p>
            <a:r>
              <a:rPr lang="sk-SK" dirty="0" err="1" smtClean="0"/>
              <a:t>Liliana</a:t>
            </a:r>
            <a:endParaRPr lang="sk-SK" dirty="0" smtClean="0"/>
          </a:p>
          <a:p>
            <a:r>
              <a:rPr lang="sk-SK" dirty="0" smtClean="0"/>
              <a:t>Erika</a:t>
            </a:r>
          </a:p>
          <a:p>
            <a:r>
              <a:rPr lang="sk-SK" dirty="0" smtClean="0"/>
              <a:t>GROUP 4</a:t>
            </a:r>
            <a:endParaRPr lang="sk-SK" dirty="0"/>
          </a:p>
        </p:txBody>
      </p:sp>
    </p:spTree>
    <p:extLst>
      <p:ext uri="{BB962C8B-B14F-4D97-AF65-F5344CB8AC3E}">
        <p14:creationId xmlns:p14="http://schemas.microsoft.com/office/powerpoint/2010/main" val="371227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638550" y="273685"/>
            <a:ext cx="10515600" cy="1325563"/>
          </a:xfrm>
        </p:spPr>
        <p:txBody>
          <a:bodyPr/>
          <a:lstStyle/>
          <a:p>
            <a:r>
              <a:rPr lang="sk-SK" dirty="0" err="1" smtClean="0">
                <a:solidFill>
                  <a:srgbClr val="002060"/>
                </a:solidFill>
              </a:rPr>
              <a:t>Aes</a:t>
            </a:r>
            <a:r>
              <a:rPr lang="sk-SK" dirty="0" err="1" smtClean="0">
                <a:solidFill>
                  <a:srgbClr val="002060"/>
                </a:solidFill>
              </a:rPr>
              <a:t>ope</a:t>
            </a:r>
            <a:r>
              <a:rPr lang="sk-SK" dirty="0" smtClean="0">
                <a:solidFill>
                  <a:srgbClr val="002060"/>
                </a:solidFill>
              </a:rPr>
              <a:t> </a:t>
            </a:r>
            <a:r>
              <a:rPr lang="sk-SK" dirty="0" err="1">
                <a:solidFill>
                  <a:srgbClr val="002060"/>
                </a:solidFill>
              </a:rPr>
              <a:t>F</a:t>
            </a:r>
            <a:r>
              <a:rPr lang="sk-SK" dirty="0" err="1" smtClean="0">
                <a:solidFill>
                  <a:srgbClr val="002060"/>
                </a:solidFill>
              </a:rPr>
              <a:t>ables</a:t>
            </a:r>
            <a:r>
              <a:rPr lang="sk-SK" dirty="0" smtClean="0">
                <a:solidFill>
                  <a:srgbClr val="002060"/>
                </a:solidFill>
              </a:rPr>
              <a:t> </a:t>
            </a:r>
            <a:endParaRPr lang="sk-SK" dirty="0">
              <a:solidFill>
                <a:srgbClr val="002060"/>
              </a:solidFill>
            </a:endParaRPr>
          </a:p>
        </p:txBody>
      </p:sp>
      <p:sp>
        <p:nvSpPr>
          <p:cNvPr id="3" name="Zástupný symbol obsahu 2"/>
          <p:cNvSpPr>
            <a:spLocks noGrp="1"/>
          </p:cNvSpPr>
          <p:nvPr>
            <p:ph idx="1"/>
          </p:nvPr>
        </p:nvSpPr>
        <p:spPr/>
        <p:txBody>
          <a:bodyPr>
            <a:normAutofit fontScale="85000" lnSpcReduction="20000"/>
          </a:bodyPr>
          <a:lstStyle/>
          <a:p>
            <a:pPr marL="0" indent="0">
              <a:buNone/>
            </a:pPr>
            <a:r>
              <a:rPr lang="sk-SK" dirty="0" smtClean="0">
                <a:solidFill>
                  <a:srgbClr val="002060"/>
                </a:solidFill>
              </a:rPr>
              <a:t>Ezop </a:t>
            </a:r>
            <a:r>
              <a:rPr lang="en-US" dirty="0" smtClean="0"/>
              <a:t> </a:t>
            </a:r>
            <a:r>
              <a:rPr lang="en-US" dirty="0"/>
              <a:t>(</a:t>
            </a:r>
            <a:r>
              <a:rPr lang="en-US" dirty="0" smtClean="0"/>
              <a:t>old-time</a:t>
            </a:r>
            <a:r>
              <a:rPr lang="sk-SK" dirty="0" err="1" smtClean="0">
                <a:solidFill>
                  <a:srgbClr val="002060"/>
                </a:solidFill>
              </a:rPr>
              <a:t>Aisopus</a:t>
            </a:r>
            <a:r>
              <a:rPr lang="en-US" dirty="0" smtClean="0"/>
              <a:t>) </a:t>
            </a:r>
            <a:r>
              <a:rPr lang="en-US" dirty="0"/>
              <a:t>was a </a:t>
            </a:r>
            <a:r>
              <a:rPr lang="sk-SK" dirty="0" err="1" smtClean="0">
                <a:solidFill>
                  <a:srgbClr val="002060"/>
                </a:solidFill>
              </a:rPr>
              <a:t>greek</a:t>
            </a:r>
            <a:r>
              <a:rPr lang="sk-SK" dirty="0" smtClean="0">
                <a:solidFill>
                  <a:srgbClr val="002060"/>
                </a:solidFill>
              </a:rPr>
              <a:t> </a:t>
            </a:r>
            <a:r>
              <a:rPr lang="en-US" dirty="0" smtClean="0"/>
              <a:t>old-fashioned </a:t>
            </a:r>
            <a:r>
              <a:rPr lang="en-US" dirty="0"/>
              <a:t>writer. It belongs today to the best known fable. He worked in Greece in the 6th century. before Kr. His work was initially lectured only verbally and he collected it only in the 3rd century BC before </a:t>
            </a:r>
            <a:r>
              <a:rPr lang="en-US" dirty="0" smtClean="0"/>
              <a:t>Christ</a:t>
            </a:r>
            <a:r>
              <a:rPr lang="sk-SK" dirty="0"/>
              <a:t> </a:t>
            </a:r>
            <a:r>
              <a:rPr lang="sk-SK" dirty="0" err="1" smtClean="0">
                <a:solidFill>
                  <a:srgbClr val="002060"/>
                </a:solidFill>
              </a:rPr>
              <a:t>Demetrios</a:t>
            </a:r>
            <a:r>
              <a:rPr lang="sk-SK" dirty="0" smtClean="0">
                <a:solidFill>
                  <a:srgbClr val="002060"/>
                </a:solidFill>
              </a:rPr>
              <a:t> </a:t>
            </a:r>
            <a:r>
              <a:rPr lang="sk-SK" dirty="0" err="1" smtClean="0">
                <a:solidFill>
                  <a:srgbClr val="002060"/>
                </a:solidFill>
              </a:rPr>
              <a:t>Falérsky</a:t>
            </a:r>
            <a:r>
              <a:rPr lang="en-US" dirty="0" smtClean="0"/>
              <a:t>. </a:t>
            </a:r>
            <a:r>
              <a:rPr lang="en-US" dirty="0"/>
              <a:t>The author of Latin verse processing is Phaedrus. His life is not much known, he was born probably around 620 BC. as a slave in Sardinia in Asia Minor, later lived in Athens and Samos. He traveled a lot in his life. Other sources report that he was a cripple and physically ill. The second version is more likely because they did not kill him as a physically ill but let him live because he was educated as a writer. At that time rich people hired educated slaves. In his fables there are animals, objects or plants that are attributed to human qualities. All of the fables at the end contain mostly didactic lessons. The heroes of his beasts are mainly animals and are generally known. But he also wrote fables in which simple people appeared, pointing to greed or greed. His work became known throughout the world. </a:t>
            </a:r>
            <a:r>
              <a:rPr lang="en-US" dirty="0" err="1"/>
              <a:t>Ezop</a:t>
            </a:r>
            <a:r>
              <a:rPr lang="en-US" dirty="0"/>
              <a:t> died in 564 BC. in the city of Delphi.</a:t>
            </a:r>
            <a:endParaRPr lang="sk-SK" dirty="0"/>
          </a:p>
        </p:txBody>
      </p:sp>
    </p:spTree>
    <p:extLst>
      <p:ext uri="{BB962C8B-B14F-4D97-AF65-F5344CB8AC3E}">
        <p14:creationId xmlns:p14="http://schemas.microsoft.com/office/powerpoint/2010/main" val="3303241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a:t>
            </a:r>
            <a:r>
              <a:rPr lang="sk-SK" dirty="0" err="1" smtClean="0"/>
              <a:t>Aes</a:t>
            </a:r>
            <a:r>
              <a:rPr lang="sk-SK" dirty="0" err="1" smtClean="0"/>
              <a:t>op</a:t>
            </a:r>
            <a:endParaRPr lang="sk-SK" dirty="0"/>
          </a:p>
        </p:txBody>
      </p:sp>
      <p:pic>
        <p:nvPicPr>
          <p:cNvPr id="2050" name="Picture 2" descr="SÃºvisiaci obrÃ¡zok"/>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01540" y="2434591"/>
            <a:ext cx="2788920" cy="332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1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a:t>
            </a:r>
            <a:r>
              <a:rPr lang="sk-SK" dirty="0" err="1">
                <a:solidFill>
                  <a:srgbClr val="002060"/>
                </a:solidFill>
              </a:rPr>
              <a:t>F</a:t>
            </a:r>
            <a:r>
              <a:rPr lang="sk-SK" dirty="0" err="1" smtClean="0">
                <a:solidFill>
                  <a:srgbClr val="002060"/>
                </a:solidFill>
              </a:rPr>
              <a:t>ables</a:t>
            </a:r>
            <a:r>
              <a:rPr lang="sk-SK" dirty="0" smtClean="0">
                <a:solidFill>
                  <a:srgbClr val="002060"/>
                </a:solidFill>
              </a:rPr>
              <a:t> </a:t>
            </a:r>
            <a:endParaRPr lang="sk-SK" dirty="0">
              <a:solidFill>
                <a:srgbClr val="002060"/>
              </a:solidFill>
            </a:endParaRPr>
          </a:p>
        </p:txBody>
      </p:sp>
      <p:sp>
        <p:nvSpPr>
          <p:cNvPr id="3" name="Zástupný symbol obsahu 2"/>
          <p:cNvSpPr>
            <a:spLocks noGrp="1"/>
          </p:cNvSpPr>
          <p:nvPr>
            <p:ph idx="1"/>
          </p:nvPr>
        </p:nvSpPr>
        <p:spPr/>
        <p:txBody>
          <a:bodyPr>
            <a:normAutofit/>
          </a:bodyPr>
          <a:lstStyle/>
          <a:p>
            <a:pPr marL="0" indent="0">
              <a:buNone/>
            </a:pPr>
            <a:r>
              <a:rPr lang="en-US" dirty="0"/>
              <a:t>A </a:t>
            </a:r>
            <a:r>
              <a:rPr lang="en-US" b="1" dirty="0"/>
              <a:t>fable</a:t>
            </a:r>
            <a:r>
              <a:rPr lang="en-US" dirty="0"/>
              <a:t> is a story that usually uses animals to teach a valuable life lesson, or </a:t>
            </a:r>
            <a:r>
              <a:rPr lang="en-US" b="1" dirty="0"/>
              <a:t>moral</a:t>
            </a:r>
            <a:r>
              <a:rPr lang="en-US" dirty="0"/>
              <a:t>. This story is typically short and states its moral at the very end. Some of the most popular fables were told by a man known as </a:t>
            </a:r>
            <a:r>
              <a:rPr lang="en-US" b="1" dirty="0"/>
              <a:t>Aesop</a:t>
            </a:r>
            <a:r>
              <a:rPr lang="en-US" dirty="0"/>
              <a:t> who was born a slave in Greece thousands of years ago. </a:t>
            </a:r>
            <a:r>
              <a:rPr lang="en-US" i="1" dirty="0"/>
              <a:t>The Tortoise and the Hare</a:t>
            </a:r>
            <a:r>
              <a:rPr lang="en-US" dirty="0"/>
              <a:t>, </a:t>
            </a:r>
            <a:r>
              <a:rPr lang="en-US" i="1" dirty="0"/>
              <a:t>The Town Mouse and the Country Mouse</a:t>
            </a:r>
            <a:r>
              <a:rPr lang="en-US" dirty="0"/>
              <a:t>, and </a:t>
            </a:r>
            <a:r>
              <a:rPr lang="en-US" i="1" dirty="0"/>
              <a:t>The Ant and the Grasshopper</a:t>
            </a:r>
            <a:r>
              <a:rPr lang="en-US" dirty="0"/>
              <a:t> are just a few of Aesop's notable fables.</a:t>
            </a:r>
            <a:endParaRPr lang="sk-SK" dirty="0"/>
          </a:p>
        </p:txBody>
      </p:sp>
    </p:spTree>
    <p:extLst>
      <p:ext uri="{BB962C8B-B14F-4D97-AF65-F5344CB8AC3E}">
        <p14:creationId xmlns:p14="http://schemas.microsoft.com/office/powerpoint/2010/main" val="4091246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                      </a:t>
            </a:r>
            <a:r>
              <a:rPr lang="sk-SK" dirty="0" err="1" smtClean="0">
                <a:solidFill>
                  <a:srgbClr val="002060"/>
                </a:solidFill>
              </a:rPr>
              <a:t>Fables</a:t>
            </a:r>
            <a:r>
              <a:rPr lang="sk-SK" dirty="0" smtClean="0">
                <a:solidFill>
                  <a:srgbClr val="002060"/>
                </a:solidFill>
              </a:rPr>
              <a:t> in Slovak</a:t>
            </a:r>
            <a:endParaRPr lang="sk-SK" dirty="0">
              <a:solidFill>
                <a:srgbClr val="002060"/>
              </a:solidFill>
            </a:endParaRPr>
          </a:p>
        </p:txBody>
      </p:sp>
      <p:pic>
        <p:nvPicPr>
          <p:cNvPr id="3074" name="Picture 2" descr="VÃ½sledok vyhÄ¾adÃ¡vania obrÃ¡zkov pre dopyt bajky"/>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68680" y="1394461"/>
            <a:ext cx="4720590" cy="4656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52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Thanks</a:t>
            </a:r>
            <a:r>
              <a:rPr lang="sk-SK" dirty="0" smtClean="0"/>
              <a:t> </a:t>
            </a:r>
            <a:r>
              <a:rPr lang="sk-SK" dirty="0" err="1" smtClean="0"/>
              <a:t>for</a:t>
            </a:r>
            <a:r>
              <a:rPr lang="sk-SK" dirty="0" smtClean="0"/>
              <a:t> </a:t>
            </a:r>
            <a:r>
              <a:rPr lang="sk-SK" dirty="0" err="1" smtClean="0"/>
              <a:t>attention</a:t>
            </a:r>
            <a:endParaRPr lang="sk-SK" dirty="0"/>
          </a:p>
        </p:txBody>
      </p:sp>
      <p:sp>
        <p:nvSpPr>
          <p:cNvPr id="3" name="Zástupný symbol obsahu 2"/>
          <p:cNvSpPr>
            <a:spLocks noGrp="1"/>
          </p:cNvSpPr>
          <p:nvPr>
            <p:ph idx="1"/>
          </p:nvPr>
        </p:nvSpPr>
        <p:spPr/>
        <p:txBody>
          <a:bodyPr/>
          <a:lstStyle/>
          <a:p>
            <a:endParaRPr lang="sk-SK" dirty="0"/>
          </a:p>
        </p:txBody>
      </p:sp>
    </p:spTree>
    <p:extLst>
      <p:ext uri="{BB962C8B-B14F-4D97-AF65-F5344CB8AC3E}">
        <p14:creationId xmlns:p14="http://schemas.microsoft.com/office/powerpoint/2010/main" val="12930953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ký motív">
  <a:themeElements>
    <a:clrScheme name="Organický motív">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ký motív">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ký motív">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TotalTime>
  <Words>250</Words>
  <Application>Microsoft Office PowerPoint</Application>
  <PresentationFormat>Širokouhlá</PresentationFormat>
  <Paragraphs>12</Paragraphs>
  <Slides>6</Slides>
  <Notes>0</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6</vt:i4>
      </vt:variant>
    </vt:vector>
  </HeadingPairs>
  <TitlesOfParts>
    <vt:vector size="9" baseType="lpstr">
      <vt:lpstr>Arial</vt:lpstr>
      <vt:lpstr>Garamond</vt:lpstr>
      <vt:lpstr>Organický motív</vt:lpstr>
      <vt:lpstr>Fables </vt:lpstr>
      <vt:lpstr>Aesope Fables </vt:lpstr>
      <vt:lpstr>                              Aesop</vt:lpstr>
      <vt:lpstr>                        Fables </vt:lpstr>
      <vt:lpstr>                      Fables in Slovak</vt:lpstr>
      <vt:lpstr>Thanks for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Fables</dc:title>
  <dc:creator>žiak</dc:creator>
  <cp:lastModifiedBy>Používateľ systému Windows</cp:lastModifiedBy>
  <cp:revision>4</cp:revision>
  <dcterms:created xsi:type="dcterms:W3CDTF">2019-03-08T09:06:13Z</dcterms:created>
  <dcterms:modified xsi:type="dcterms:W3CDTF">2019-03-08T09:28:22Z</dcterms:modified>
</cp:coreProperties>
</file>