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 autoAdjust="0"/>
    <p:restoredTop sz="94660"/>
  </p:normalViewPr>
  <p:slideViewPr>
    <p:cSldViewPr>
      <p:cViewPr varScale="1">
        <p:scale>
          <a:sx n="67" d="100"/>
          <a:sy n="67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857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81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051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80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18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9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5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82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72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5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668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4DF5-7BA6-4FF5-AA73-C30445B82C91}" type="datetimeFigureOut">
              <a:rPr lang="sk-SK" smtClean="0"/>
              <a:t>18. 2. 2019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5477-374B-4F0B-B148-491C3F6190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48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quizony.com/users-quizzes/what-do-you-know-about-fables/index.html?qisrc=search&amp;fbclid=IwAR0YZonDcvEQH4PHo48h5jILKmB_2D9g0UXKbAiNKvmGC_XYGKDru5DwLO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Try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Quiz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fables</a:t>
            </a:r>
            <a:r>
              <a:rPr lang="sk-SK" dirty="0" smtClean="0"/>
              <a:t> just </a:t>
            </a:r>
            <a:r>
              <a:rPr lang="sk-SK" dirty="0" err="1" smtClean="0"/>
              <a:t>click</a:t>
            </a:r>
            <a:r>
              <a:rPr lang="sk-SK" dirty="0" smtClean="0"/>
              <a:t> on </a:t>
            </a:r>
            <a:r>
              <a:rPr lang="sk-SK" dirty="0" err="1" smtClean="0"/>
              <a:t>link</a:t>
            </a:r>
            <a:r>
              <a:rPr lang="sk-SK" dirty="0" smtClean="0"/>
              <a:t> or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browser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u="sng" dirty="0">
                <a:hlinkClick r:id="rId2"/>
              </a:rPr>
              <a:t>https://www.quizony.com/users-quizzes/what-do-you-know-about-fables/index.html?qisrc=search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AutoShape 2" descr="https://img1.etsystatic.com/029/1/9703085/il_570xN.647127289_ij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https://img1.etsystatic.com/029/1/9703085/il_570xN.647127289_ijjo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https://img1.etsystatic.com/029/1/9703085/il_570xN.647127289_ijjo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2" name="Picture 8" descr="https://tse3.mm.bing.net/th?id=OIP.B032mppPKbmvaud6FyRH-gHaEK&amp;pid=15.1&amp;P=0&amp;w=299&amp;h=1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938"/>
            <a:ext cx="3456384" cy="194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8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Prezentácia na obrazovke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Try our Quiz about fables just click on link or put it into the browser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 our Quiz about fables just click on link or put it into the browser</dc:title>
  <dc:creator>Miro</dc:creator>
  <cp:lastModifiedBy>Miro</cp:lastModifiedBy>
  <cp:revision>1</cp:revision>
  <dcterms:created xsi:type="dcterms:W3CDTF">2019-02-18T00:22:33Z</dcterms:created>
  <dcterms:modified xsi:type="dcterms:W3CDTF">2019-02-18T00:29:15Z</dcterms:modified>
</cp:coreProperties>
</file>