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77" d="100"/>
          <a:sy n="77" d="100"/>
        </p:scale>
        <p:origin x="120" y="7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915127" y="3239311"/>
            <a:ext cx="8361229" cy="1433936"/>
          </a:xfrm>
        </p:spPr>
        <p:txBody>
          <a:bodyPr/>
          <a:lstStyle/>
          <a:p>
            <a:r>
              <a:rPr lang="sk-SK" dirty="0" smtClean="0"/>
              <a:t> </a:t>
            </a:r>
            <a:br>
              <a:rPr lang="sk-SK" dirty="0" smtClean="0"/>
            </a:br>
            <a:r>
              <a:rPr lang="sk-SK" dirty="0" smtClean="0">
                <a:latin typeface="Britannic Bold" panose="020B0903060703020204" pitchFamily="34" charset="0"/>
              </a:rPr>
              <a:t>LEGENDS</a:t>
            </a:r>
            <a:r>
              <a:rPr lang="sk-SK" cap="none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sk-SK" cap="none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sk-SK" sz="2000" dirty="0" smtClean="0"/>
              <a:t>Patrik </a:t>
            </a:r>
          </a:p>
          <a:p>
            <a:r>
              <a:rPr lang="sk-SK" sz="2000" dirty="0" smtClean="0"/>
              <a:t>Maximilián </a:t>
            </a:r>
          </a:p>
          <a:p>
            <a:r>
              <a:rPr lang="sk-SK" sz="2000" dirty="0" smtClean="0"/>
              <a:t>Filip </a:t>
            </a:r>
          </a:p>
          <a:p>
            <a:endParaRPr lang="sk-SK" sz="2000" dirty="0" smtClean="0"/>
          </a:p>
          <a:p>
            <a:r>
              <a:rPr lang="sk-SK" sz="2000" dirty="0" smtClean="0"/>
              <a:t>GROUP 2</a:t>
            </a:r>
            <a:endParaRPr lang="sk-SK" sz="2000" dirty="0"/>
          </a:p>
        </p:txBody>
      </p:sp>
    </p:spTree>
    <p:extLst>
      <p:ext uri="{BB962C8B-B14F-4D97-AF65-F5344CB8AC3E}">
        <p14:creationId xmlns:p14="http://schemas.microsoft.com/office/powerpoint/2010/main" val="2735954151"/>
      </p:ext>
    </p:extLst>
  </p:cSld>
  <p:clrMapOvr>
    <a:masterClrMapping/>
  </p:clrMapOvr>
  <p:transition spd="slow" advClick="0" advTm="4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dirty="0" err="1">
                <a:latin typeface="Britannic Bold" panose="020B0903060703020204" pitchFamily="34" charset="0"/>
              </a:rPr>
              <a:t>The</a:t>
            </a:r>
            <a:r>
              <a:rPr lang="sk-SK" b="1" dirty="0">
                <a:latin typeface="Britannic Bold" panose="020B0903060703020204" pitchFamily="34" charset="0"/>
              </a:rPr>
              <a:t> </a:t>
            </a:r>
            <a:r>
              <a:rPr lang="sk-SK" b="1" dirty="0" err="1">
                <a:latin typeface="Britannic Bold" panose="020B0903060703020204" pitchFamily="34" charset="0"/>
              </a:rPr>
              <a:t>Legend</a:t>
            </a:r>
            <a:r>
              <a:rPr lang="sk-SK" b="1" dirty="0">
                <a:latin typeface="Britannic Bold" panose="020B0903060703020204" pitchFamily="34" charset="0"/>
              </a:rPr>
              <a:t> of </a:t>
            </a:r>
            <a:r>
              <a:rPr lang="sk-SK" b="1" dirty="0" err="1">
                <a:latin typeface="Britannic Bold" panose="020B0903060703020204" pitchFamily="34" charset="0"/>
              </a:rPr>
              <a:t>Makahiya</a:t>
            </a:r>
            <a:r>
              <a:rPr lang="sk-SK" b="1" dirty="0">
                <a:latin typeface="Britannic Bold" panose="020B0903060703020204" pitchFamily="34" charset="0"/>
              </a:rPr>
              <a:t/>
            </a:r>
            <a:br>
              <a:rPr lang="sk-SK" b="1" dirty="0">
                <a:latin typeface="Britannic Bold" panose="020B0903060703020204" pitchFamily="34" charset="0"/>
              </a:rPr>
            </a:br>
            <a:endParaRPr lang="sk-SK" dirty="0">
              <a:latin typeface="Britannic Bold" panose="020B0903060703020204" pitchFamily="34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Long time ago, there was a couple in Barangay </a:t>
            </a:r>
            <a:r>
              <a:rPr lang="en-US" dirty="0" err="1"/>
              <a:t>Masagana</a:t>
            </a:r>
            <a:r>
              <a:rPr lang="en-US" dirty="0"/>
              <a:t> (Pampanga today) who wanted a daughter. Their wish was granted and the wife gave birth to a baby girl. They called her Maria. Maria was very beautiful but very shy </a:t>
            </a:r>
            <a:r>
              <a:rPr lang="sk-SK" dirty="0" smtClean="0"/>
              <a:t>and</a:t>
            </a:r>
            <a:r>
              <a:rPr lang="en-US" dirty="0" smtClean="0"/>
              <a:t> </a:t>
            </a:r>
            <a:r>
              <a:rPr lang="en-US" dirty="0"/>
              <a:t>she wouldn't go out from their house.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Weeks later, Spaniards came to their town. The Spaniards were very cruel </a:t>
            </a:r>
            <a:r>
              <a:rPr lang="sk-SK" dirty="0" smtClean="0"/>
              <a:t>and</a:t>
            </a:r>
            <a:r>
              <a:rPr lang="en-US" dirty="0" smtClean="0"/>
              <a:t> </a:t>
            </a:r>
            <a:r>
              <a:rPr lang="en-US" dirty="0"/>
              <a:t>they </a:t>
            </a:r>
            <a:r>
              <a:rPr lang="en-US" dirty="0" smtClean="0"/>
              <a:t>g</a:t>
            </a:r>
            <a:r>
              <a:rPr lang="sk-SK" dirty="0" smtClean="0"/>
              <a:t>o</a:t>
            </a:r>
            <a:r>
              <a:rPr lang="en-US" dirty="0" smtClean="0"/>
              <a:t>t </a:t>
            </a:r>
            <a:r>
              <a:rPr lang="en-US" dirty="0"/>
              <a:t>everything they wanted. They </a:t>
            </a:r>
            <a:r>
              <a:rPr lang="en-US" dirty="0" smtClean="0"/>
              <a:t>rob</a:t>
            </a:r>
            <a:r>
              <a:rPr lang="sk-SK" dirty="0" err="1" smtClean="0"/>
              <a:t>bed</a:t>
            </a:r>
            <a:r>
              <a:rPr lang="en-US" dirty="0" smtClean="0"/>
              <a:t> </a:t>
            </a:r>
            <a:r>
              <a:rPr lang="en-US" dirty="0"/>
              <a:t>houses and </a:t>
            </a:r>
            <a:r>
              <a:rPr lang="en-US" dirty="0" smtClean="0"/>
              <a:t>kill</a:t>
            </a:r>
            <a:r>
              <a:rPr lang="sk-SK" dirty="0" err="1" smtClean="0"/>
              <a:t>ed</a:t>
            </a:r>
            <a:r>
              <a:rPr lang="en-US" dirty="0" smtClean="0"/>
              <a:t> </a:t>
            </a:r>
            <a:r>
              <a:rPr lang="en-US" dirty="0"/>
              <a:t>everyone who </a:t>
            </a:r>
            <a:r>
              <a:rPr lang="sk-SK" dirty="0" err="1" smtClean="0"/>
              <a:t>came</a:t>
            </a:r>
            <a:r>
              <a:rPr lang="en-US" dirty="0" smtClean="0"/>
              <a:t> </a:t>
            </a:r>
            <a:r>
              <a:rPr lang="en-US" dirty="0"/>
              <a:t>in their way and who </a:t>
            </a:r>
            <a:r>
              <a:rPr lang="en-US" dirty="0" smtClean="0"/>
              <a:t>refuse</a:t>
            </a:r>
            <a:r>
              <a:rPr lang="sk-SK" dirty="0" smtClean="0"/>
              <a:t>d</a:t>
            </a:r>
            <a:r>
              <a:rPr lang="en-US" dirty="0" smtClean="0"/>
              <a:t> </a:t>
            </a:r>
            <a:r>
              <a:rPr lang="en-US" dirty="0"/>
              <a:t>to give what they wanted.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The couple was very frightened </a:t>
            </a:r>
            <a:r>
              <a:rPr lang="sk-SK" dirty="0" smtClean="0"/>
              <a:t>of </a:t>
            </a:r>
            <a:r>
              <a:rPr lang="sk-SK" dirty="0" err="1" smtClean="0"/>
              <a:t>losing</a:t>
            </a:r>
            <a:r>
              <a:rPr lang="sk-SK" dirty="0" smtClean="0"/>
              <a:t> </a:t>
            </a:r>
            <a:r>
              <a:rPr lang="en-US" dirty="0" smtClean="0"/>
              <a:t>their daughter</a:t>
            </a:r>
            <a:r>
              <a:rPr lang="sk-SK" dirty="0" smtClean="0"/>
              <a:t>.</a:t>
            </a:r>
            <a:r>
              <a:rPr lang="en-US" dirty="0" smtClean="0"/>
              <a:t> </a:t>
            </a:r>
            <a:r>
              <a:rPr lang="sk-SK" dirty="0"/>
              <a:t>T</a:t>
            </a:r>
            <a:r>
              <a:rPr lang="en-US" dirty="0" smtClean="0"/>
              <a:t>hey </a:t>
            </a:r>
            <a:r>
              <a:rPr lang="en-US" dirty="0"/>
              <a:t>hid Maria in the bushes so the Spaniards couldn't find her.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After the Spaniards left their town, the couple tried to look for Maria but they couldn't find her even in the bushes where they hid her, instead </a:t>
            </a:r>
            <a:r>
              <a:rPr lang="sk-SK" dirty="0" smtClean="0"/>
              <a:t>of </a:t>
            </a:r>
            <a:r>
              <a:rPr lang="sk-SK" dirty="0" err="1" smtClean="0"/>
              <a:t>her</a:t>
            </a:r>
            <a:r>
              <a:rPr lang="sk-SK" dirty="0" smtClean="0"/>
              <a:t> </a:t>
            </a:r>
            <a:r>
              <a:rPr lang="en-US" dirty="0" smtClean="0"/>
              <a:t>they </a:t>
            </a:r>
            <a:r>
              <a:rPr lang="en-US" dirty="0"/>
              <a:t>found a little plant that is very </a:t>
            </a:r>
            <a:r>
              <a:rPr lang="en-US" dirty="0" smtClean="0"/>
              <a:t>sensitive</a:t>
            </a:r>
            <a:r>
              <a:rPr lang="sk-SK" dirty="0" smtClean="0"/>
              <a:t>. </a:t>
            </a:r>
            <a:r>
              <a:rPr lang="sk-SK" dirty="0"/>
              <a:t>W</a:t>
            </a:r>
            <a:r>
              <a:rPr lang="en-US" dirty="0" smtClean="0"/>
              <a:t>hen </a:t>
            </a:r>
            <a:r>
              <a:rPr lang="sk-SK" dirty="0" err="1" smtClean="0"/>
              <a:t>they</a:t>
            </a:r>
            <a:r>
              <a:rPr lang="en-US" dirty="0" smtClean="0"/>
              <a:t> touch</a:t>
            </a:r>
            <a:r>
              <a:rPr lang="sk-SK" dirty="0" err="1" smtClean="0"/>
              <a:t>ed</a:t>
            </a:r>
            <a:r>
              <a:rPr lang="en-US" dirty="0" smtClean="0"/>
              <a:t> </a:t>
            </a:r>
            <a:r>
              <a:rPr lang="en-US" dirty="0"/>
              <a:t>it, it would immediately close.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So they thought it was their daughter, Maria. They called the plant "</a:t>
            </a:r>
            <a:r>
              <a:rPr lang="en-US" dirty="0" err="1"/>
              <a:t>Makahiya</a:t>
            </a:r>
            <a:r>
              <a:rPr lang="en-US" dirty="0"/>
              <a:t>" that means "touch me not," like their daughter who was very shy.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01935068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750"/>
                            </p:stCondLst>
                            <p:childTnLst>
                              <p:par>
                                <p:cTn id="10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err="1" smtClean="0">
                <a:latin typeface="Britannic Bold" panose="020B0903060703020204" pitchFamily="34" charset="0"/>
              </a:rPr>
              <a:t>What</a:t>
            </a:r>
            <a:r>
              <a:rPr lang="sk-SK" dirty="0" smtClean="0">
                <a:latin typeface="Britannic Bold" panose="020B0903060703020204" pitchFamily="34" charset="0"/>
              </a:rPr>
              <a:t> </a:t>
            </a:r>
            <a:r>
              <a:rPr lang="sk-SK" dirty="0" err="1" smtClean="0">
                <a:latin typeface="Britannic Bold" panose="020B0903060703020204" pitchFamily="34" charset="0"/>
              </a:rPr>
              <a:t>is</a:t>
            </a:r>
            <a:r>
              <a:rPr lang="sk-SK" dirty="0" smtClean="0">
                <a:latin typeface="Britannic Bold" panose="020B0903060703020204" pitchFamily="34" charset="0"/>
              </a:rPr>
              <a:t> a </a:t>
            </a:r>
            <a:r>
              <a:rPr lang="sk-SK" dirty="0" err="1" smtClean="0">
                <a:latin typeface="Britannic Bold" panose="020B0903060703020204" pitchFamily="34" charset="0"/>
              </a:rPr>
              <a:t>legend</a:t>
            </a:r>
            <a:r>
              <a:rPr lang="sk-SK" dirty="0" smtClean="0">
                <a:latin typeface="Britannic Bold" panose="020B0903060703020204" pitchFamily="34" charset="0"/>
              </a:rPr>
              <a:t>?</a:t>
            </a:r>
            <a:endParaRPr lang="sk-SK" dirty="0">
              <a:latin typeface="Britannic Bold" panose="020B0903060703020204" pitchFamily="34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A legend is a </a:t>
            </a:r>
            <a:r>
              <a:rPr lang="en-US" sz="2400" b="1" dirty="0"/>
              <a:t>semi-true story</a:t>
            </a:r>
            <a:r>
              <a:rPr lang="en-US" sz="2400" dirty="0"/>
              <a:t>, which has been passed on from </a:t>
            </a:r>
            <a:r>
              <a:rPr lang="en-US" sz="2400" b="1" dirty="0"/>
              <a:t>person-to-person</a:t>
            </a:r>
            <a:r>
              <a:rPr lang="en-US" sz="2400" dirty="0"/>
              <a:t> and has important meaning or </a:t>
            </a:r>
            <a:r>
              <a:rPr lang="en-US" sz="2400" b="1" dirty="0"/>
              <a:t>symbolism</a:t>
            </a:r>
            <a:r>
              <a:rPr lang="en-US" sz="2400" dirty="0"/>
              <a:t> for the culture in which it originates. A legend usually includes an element of truth, or is based on historic facts, but with 'mythical qualities'. Legends usually involve </a:t>
            </a:r>
            <a:r>
              <a:rPr lang="en-US" sz="2400" b="1" dirty="0"/>
              <a:t>heroic</a:t>
            </a:r>
            <a:r>
              <a:rPr lang="en-US" sz="2400" dirty="0"/>
              <a:t> </a:t>
            </a:r>
            <a:r>
              <a:rPr lang="en-US" sz="2400" b="1" dirty="0"/>
              <a:t>characters</a:t>
            </a:r>
            <a:r>
              <a:rPr lang="en-US" sz="2400" dirty="0"/>
              <a:t> or </a:t>
            </a:r>
            <a:r>
              <a:rPr lang="en-US" sz="2400" b="1" dirty="0"/>
              <a:t>fantastic places</a:t>
            </a:r>
            <a:r>
              <a:rPr lang="en-US" sz="2400" dirty="0"/>
              <a:t> and often encompass the </a:t>
            </a:r>
            <a:r>
              <a:rPr lang="en-US" sz="2400" b="1" dirty="0"/>
              <a:t>spiritual beliefs </a:t>
            </a:r>
            <a:r>
              <a:rPr lang="en-US" sz="2400" dirty="0"/>
              <a:t>of the culture in which they originate.</a:t>
            </a:r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89672472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2553519" y="159589"/>
            <a:ext cx="76658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54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ritannic Bold" panose="020B0903060703020204" pitchFamily="34" charset="0"/>
              </a:rPr>
              <a:t>The</a:t>
            </a:r>
            <a:r>
              <a:rPr lang="sk-SK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ritannic Bold" panose="020B0903060703020204" pitchFamily="34" charset="0"/>
              </a:rPr>
              <a:t> </a:t>
            </a:r>
            <a:r>
              <a:rPr lang="sk-SK" sz="54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ritannic Bold" panose="020B0903060703020204" pitchFamily="34" charset="0"/>
              </a:rPr>
              <a:t>Legend</a:t>
            </a:r>
            <a:r>
              <a:rPr lang="sk-SK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ritannic Bold" panose="020B0903060703020204" pitchFamily="34" charset="0"/>
              </a:rPr>
              <a:t> of </a:t>
            </a:r>
            <a:r>
              <a:rPr lang="sk-SK" sz="54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ritannic Bold" panose="020B0903060703020204" pitchFamily="34" charset="0"/>
              </a:rPr>
              <a:t>Makahiya</a:t>
            </a:r>
            <a:endParaRPr lang="sk-SK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Britannic Bold" panose="020B0903060703020204" pitchFamily="34" charset="0"/>
            </a:endParaRPr>
          </a:p>
        </p:txBody>
      </p:sp>
      <p:pic>
        <p:nvPicPr>
          <p:cNvPr id="3" name="Obrázo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63567" y="2248348"/>
            <a:ext cx="4045783" cy="317883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429132039"/>
      </p:ext>
    </p:extLst>
  </p:cSld>
  <p:clrMapOvr>
    <a:masterClrMapping/>
  </p:clrMapOvr>
  <p:transition spd="slow" advClick="0" advTm="4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15844" y="2417781"/>
            <a:ext cx="9601200" cy="1691639"/>
          </a:xfrm>
          <a:ln>
            <a:solidFill>
              <a:schemeClr val="tx1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  <a:reflection blurRad="6350" stA="50000" endA="300" endPos="55500" dist="101600" dir="5400000" sy="-100000" algn="bl" rotWithShape="0"/>
          </a:effectLst>
        </p:spPr>
        <p:txBody>
          <a:bodyPr/>
          <a:lstStyle/>
          <a:p>
            <a:pPr algn="ctr"/>
            <a:r>
              <a:rPr lang="sk-SK" dirty="0" smtClean="0">
                <a:latin typeface="Britannic Bold" panose="020B0903060703020204" pitchFamily="34" charset="0"/>
              </a:rPr>
              <a:t/>
            </a:r>
            <a:br>
              <a:rPr lang="sk-SK" dirty="0" smtClean="0">
                <a:latin typeface="Britannic Bold" panose="020B0903060703020204" pitchFamily="34" charset="0"/>
              </a:rPr>
            </a:br>
            <a:r>
              <a:rPr lang="sk-SK" dirty="0" err="1" smtClean="0">
                <a:latin typeface="Britannic Bold" panose="020B0903060703020204" pitchFamily="34" charset="0"/>
              </a:rPr>
              <a:t>Thanks</a:t>
            </a:r>
            <a:r>
              <a:rPr lang="sk-SK" dirty="0" smtClean="0">
                <a:latin typeface="Britannic Bold" panose="020B0903060703020204" pitchFamily="34" charset="0"/>
              </a:rPr>
              <a:t> </a:t>
            </a:r>
            <a:r>
              <a:rPr lang="sk-SK" dirty="0" err="1" smtClean="0">
                <a:latin typeface="Britannic Bold" panose="020B0903060703020204" pitchFamily="34" charset="0"/>
              </a:rPr>
              <a:t>for</a:t>
            </a:r>
            <a:r>
              <a:rPr lang="sk-SK" dirty="0" smtClean="0">
                <a:latin typeface="Britannic Bold" panose="020B0903060703020204" pitchFamily="34" charset="0"/>
              </a:rPr>
              <a:t> </a:t>
            </a:r>
            <a:r>
              <a:rPr lang="sk-SK" dirty="0" err="1" smtClean="0">
                <a:latin typeface="Britannic Bold" panose="020B0903060703020204" pitchFamily="34" charset="0"/>
              </a:rPr>
              <a:t>attention</a:t>
            </a:r>
            <a:endParaRPr lang="sk-SK" dirty="0">
              <a:latin typeface="Britannic Bold" panose="020B09030607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8726835"/>
      </p:ext>
    </p:extLst>
  </p:cSld>
  <p:clrMapOvr>
    <a:masterClrMapping/>
  </p:clrMapOvr>
  <p:transition spd="slow" advClick="0" advTm="4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Orezanie</Template>
  <TotalTime>31</TotalTime>
  <Words>145</Words>
  <Application>Microsoft Office PowerPoint</Application>
  <PresentationFormat>Širokouhlá</PresentationFormat>
  <Paragraphs>12</Paragraphs>
  <Slides>5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2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5</vt:i4>
      </vt:variant>
    </vt:vector>
  </HeadingPairs>
  <TitlesOfParts>
    <vt:vector size="8" baseType="lpstr">
      <vt:lpstr>Britannic Bold</vt:lpstr>
      <vt:lpstr>Franklin Gothic Book</vt:lpstr>
      <vt:lpstr>Crop</vt:lpstr>
      <vt:lpstr>  LEGENDS </vt:lpstr>
      <vt:lpstr>The Legend of Makahiya </vt:lpstr>
      <vt:lpstr>What is a legend?</vt:lpstr>
      <vt:lpstr>Prezentácia programu PowerPoint</vt:lpstr>
      <vt:lpstr> Thanks for attention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legends</dc:title>
  <dc:creator>žiak</dc:creator>
  <cp:lastModifiedBy>Používateľ systému Windows</cp:lastModifiedBy>
  <cp:revision>4</cp:revision>
  <dcterms:created xsi:type="dcterms:W3CDTF">2019-03-01T09:00:20Z</dcterms:created>
  <dcterms:modified xsi:type="dcterms:W3CDTF">2019-03-08T09:04:36Z</dcterms:modified>
</cp:coreProperties>
</file>