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7" r:id="rId9"/>
    <p:sldId id="266" r:id="rId10"/>
    <p:sldId id="270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37FF-A148-4177-ABE4-5A12E46A5E2F}" type="datetimeFigureOut">
              <a:rPr lang="lt-LT" smtClean="0"/>
              <a:t>2017-04-11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8DEC-40F1-4A96-9232-4950083F20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59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37FF-A148-4177-ABE4-5A12E46A5E2F}" type="datetimeFigureOut">
              <a:rPr lang="lt-LT" smtClean="0"/>
              <a:t>2017-04-11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8DEC-40F1-4A96-9232-4950083F20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573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37FF-A148-4177-ABE4-5A12E46A5E2F}" type="datetimeFigureOut">
              <a:rPr lang="lt-LT" smtClean="0"/>
              <a:t>2017-04-11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8DEC-40F1-4A96-9232-4950083F20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300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37FF-A148-4177-ABE4-5A12E46A5E2F}" type="datetimeFigureOut">
              <a:rPr lang="lt-LT" smtClean="0"/>
              <a:t>2017-04-11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8DEC-40F1-4A96-9232-4950083F20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264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37FF-A148-4177-ABE4-5A12E46A5E2F}" type="datetimeFigureOut">
              <a:rPr lang="lt-LT" smtClean="0"/>
              <a:t>2017-04-11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8DEC-40F1-4A96-9232-4950083F20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7607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37FF-A148-4177-ABE4-5A12E46A5E2F}" type="datetimeFigureOut">
              <a:rPr lang="lt-LT" smtClean="0"/>
              <a:t>2017-04-11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8DEC-40F1-4A96-9232-4950083F20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4825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37FF-A148-4177-ABE4-5A12E46A5E2F}" type="datetimeFigureOut">
              <a:rPr lang="lt-LT" smtClean="0"/>
              <a:t>2017-04-11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8DEC-40F1-4A96-9232-4950083F20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51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37FF-A148-4177-ABE4-5A12E46A5E2F}" type="datetimeFigureOut">
              <a:rPr lang="lt-LT" smtClean="0"/>
              <a:t>2017-04-11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8DEC-40F1-4A96-9232-4950083F20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952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37FF-A148-4177-ABE4-5A12E46A5E2F}" type="datetimeFigureOut">
              <a:rPr lang="lt-LT" smtClean="0"/>
              <a:t>2017-04-11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8DEC-40F1-4A96-9232-4950083F20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356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37FF-A148-4177-ABE4-5A12E46A5E2F}" type="datetimeFigureOut">
              <a:rPr lang="lt-LT" smtClean="0"/>
              <a:t>2017-04-11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8DEC-40F1-4A96-9232-4950083F20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433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37FF-A148-4177-ABE4-5A12E46A5E2F}" type="datetimeFigureOut">
              <a:rPr lang="lt-LT" smtClean="0"/>
              <a:t>2017-04-11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8DEC-40F1-4A96-9232-4950083F20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47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437FF-A148-4177-ABE4-5A12E46A5E2F}" type="datetimeFigureOut">
              <a:rPr lang="lt-LT" smtClean="0"/>
              <a:t>2017-04-11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F8DEC-40F1-4A96-9232-4950083F20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224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Vaizdo rezultatas pagal užklausą „vaizdai vilnius“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r="3907"/>
          <a:stretch/>
        </p:blipFill>
        <p:spPr>
          <a:xfrm>
            <a:off x="838200" y="483577"/>
            <a:ext cx="6233160" cy="5693385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429500" y="365125"/>
            <a:ext cx="3924300" cy="2703390"/>
          </a:xfrm>
        </p:spPr>
        <p:txBody>
          <a:bodyPr>
            <a:normAutofit fontScale="90000"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KOKS MIESTAS YRA LIETUVOS SOSTINĖ?</a:t>
            </a:r>
          </a:p>
        </p:txBody>
      </p:sp>
      <p:sp>
        <p:nvSpPr>
          <p:cNvPr id="2055" name="Content Placeholder 2054"/>
          <p:cNvSpPr>
            <a:spLocks noGrp="1"/>
          </p:cNvSpPr>
          <p:nvPr>
            <p:ph idx="1"/>
          </p:nvPr>
        </p:nvSpPr>
        <p:spPr>
          <a:xfrm>
            <a:off x="7552944" y="3332285"/>
            <a:ext cx="3800856" cy="2844678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KAUNAS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VILNIUS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KLAIPĖDA</a:t>
            </a:r>
          </a:p>
          <a:p>
            <a:endParaRPr lang="lt-LT" sz="2000" dirty="0"/>
          </a:p>
          <a:p>
            <a:endParaRPr lang="lt-LT" sz="2000" dirty="0"/>
          </a:p>
          <a:p>
            <a:endParaRPr lang="en-US" sz="2000" dirty="0"/>
          </a:p>
        </p:txBody>
      </p:sp>
      <p:pic>
        <p:nvPicPr>
          <p:cNvPr id="5" name="Picture 2" descr="Vaizdo rezultatas pagal užklausą „vaizdai vilnius“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r="3907"/>
          <a:stretch/>
        </p:blipFill>
        <p:spPr>
          <a:xfrm>
            <a:off x="990600" y="635977"/>
            <a:ext cx="6233160" cy="569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8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Vaizdo rezultatas pagal užklausą „saliu herbai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2479" y="2810760"/>
            <a:ext cx="4285734" cy="340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izdo rezultatas pagal užklausą „lietuvos herbas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2879" y="321176"/>
            <a:ext cx="1927452" cy="21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2" descr="Vaizdo rezultatas pagal užklausą „saliu herbai“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6811" y="321733"/>
            <a:ext cx="2354548" cy="2189730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36883" y="640263"/>
            <a:ext cx="5679516" cy="2064837"/>
          </a:xfrm>
        </p:spPr>
        <p:txBody>
          <a:bodyPr>
            <a:noAutofit/>
          </a:bodyPr>
          <a:lstStyle/>
          <a:p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KOKIOS   VALSTYBĖS HERBE YRA VYTIS?</a:t>
            </a:r>
          </a:p>
        </p:txBody>
      </p:sp>
      <p:sp>
        <p:nvSpPr>
          <p:cNvPr id="1037" name="Content Placeholder 1034"/>
          <p:cNvSpPr>
            <a:spLocks noGrp="1"/>
          </p:cNvSpPr>
          <p:nvPr>
            <p:ph idx="1"/>
          </p:nvPr>
        </p:nvSpPr>
        <p:spPr>
          <a:xfrm>
            <a:off x="821515" y="3533775"/>
            <a:ext cx="4911827" cy="2590800"/>
          </a:xfrm>
        </p:spPr>
        <p:txBody>
          <a:bodyPr>
            <a:normAutofit lnSpcReduction="10000"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ESTIJOS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LATVIJOS</a:t>
            </a:r>
          </a:p>
          <a:p>
            <a:endParaRPr lang="lt-LT" sz="2400" dirty="0"/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LIETUVOS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3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Vaizdo rezultatas pagal užklausą „rygos lankytinos vietos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8732" y="2952286"/>
            <a:ext cx="5433229" cy="312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aizdo rezultatas pagal užklausą „sachara paveiksliukai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2225" y="321175"/>
            <a:ext cx="2129736" cy="241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YRA MŪSŲ KAIMYNAI?</a:t>
            </a:r>
          </a:p>
        </p:txBody>
      </p:sp>
      <p:sp>
        <p:nvSpPr>
          <p:cNvPr id="5135" name="Content Placeholder 5130"/>
          <p:cNvSpPr>
            <a:spLocks noGrp="1"/>
          </p:cNvSpPr>
          <p:nvPr>
            <p:ph idx="1"/>
          </p:nvPr>
        </p:nvSpPr>
        <p:spPr>
          <a:xfrm>
            <a:off x="821515" y="2584938"/>
            <a:ext cx="4911827" cy="3163741"/>
          </a:xfrm>
        </p:spPr>
        <p:txBody>
          <a:bodyPr>
            <a:no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KINIJA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AFRIKA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LATVIJA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aizdo rezultatas pagal užklausą „kinija paveiksliukai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74" y="176213"/>
            <a:ext cx="3402277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6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Vaizdo rezultatas pagal užklausą „daina mamai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4676" y="447675"/>
            <a:ext cx="4448174" cy="237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usijęs vaizd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5391" y="3328034"/>
            <a:ext cx="2221176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2" descr="Vaizdo rezultatas pagal užklausą „himnas lietuvos“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8250" y="3027044"/>
            <a:ext cx="2819399" cy="3745231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36883" y="321177"/>
            <a:ext cx="5759117" cy="293637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KAIP VADINASI GIESMĖ, KURIA PRADEDAMOS VISOS LIETUVOS VALSTYBINĖS ŠVENTĖS?</a:t>
            </a:r>
          </a:p>
        </p:txBody>
      </p:sp>
      <p:sp>
        <p:nvSpPr>
          <p:cNvPr id="3085" name="Content Placeholder 3084"/>
          <p:cNvSpPr>
            <a:spLocks noGrp="1"/>
          </p:cNvSpPr>
          <p:nvPr>
            <p:ph idx="1"/>
          </p:nvPr>
        </p:nvSpPr>
        <p:spPr>
          <a:xfrm>
            <a:off x="760527" y="3867149"/>
            <a:ext cx="4911827" cy="2225920"/>
          </a:xfrm>
        </p:spPr>
        <p:txBody>
          <a:bodyPr>
            <a:no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DAINA MAMAI</a:t>
            </a: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LIETUVOS HIMNAS</a:t>
            </a: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LIETUVIŲ LIAUDIES DAINA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9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Vaizdo rezultatas pagal užklausą „vištytė ir gaidelis“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" r="1" b="1"/>
          <a:stretch/>
        </p:blipFill>
        <p:spPr>
          <a:xfrm>
            <a:off x="5120640" y="193432"/>
            <a:ext cx="6942406" cy="6857999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ATSPĖK, KOKIA</a:t>
            </a: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ČIA PASAKA?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0" y="2476499"/>
            <a:ext cx="5038725" cy="3700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VIŠTYTĖ IR GAIDELIS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GAIDELIAI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DANGUS GRIŪVA</a:t>
            </a:r>
          </a:p>
        </p:txBody>
      </p:sp>
    </p:spTree>
    <p:extLst>
      <p:ext uri="{BB962C8B-B14F-4D97-AF65-F5344CB8AC3E}">
        <p14:creationId xmlns:p14="http://schemas.microsoft.com/office/powerpoint/2010/main" val="69568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urinio vietos rezervavimo ženklas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9" r="1" b="6053"/>
          <a:stretch/>
        </p:blipFill>
        <p:spPr>
          <a:xfrm>
            <a:off x="4639056" y="114300"/>
            <a:ext cx="7467952" cy="6743700"/>
          </a:xfrm>
          <a:prstGeom prst="rect">
            <a:avLst/>
          </a:prstGeom>
          <a:effectLst/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" y="629266"/>
            <a:ext cx="4300396" cy="167660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ATSPĖK, KOKIA</a:t>
            </a: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ČIA PASAKA?</a:t>
            </a:r>
            <a:endParaRPr lang="lt-LT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" y="2971800"/>
            <a:ext cx="4543806" cy="3252019"/>
          </a:xfrm>
        </p:spPr>
        <p:txBody>
          <a:bodyPr>
            <a:no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KATINĖLIS IR GAIDELIS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DANGUS GRIŪVA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GAIDELIAI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68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urinio vietos rezervavimo ženklas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0" r="1" b="2590"/>
          <a:stretch/>
        </p:blipFill>
        <p:spPr>
          <a:xfrm>
            <a:off x="4639056" y="149468"/>
            <a:ext cx="7415198" cy="6629401"/>
          </a:xfrm>
          <a:prstGeom prst="rect">
            <a:avLst/>
          </a:prstGeom>
          <a:effectLst/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0" y="629266"/>
            <a:ext cx="4639055" cy="200915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ATSPĖK, KOKIA</a:t>
            </a: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ČIA PASAKA?</a:t>
            </a:r>
            <a:endParaRPr lang="lt-LT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5725" y="3267680"/>
            <a:ext cx="4214672" cy="3418869"/>
          </a:xfrm>
        </p:spPr>
        <p:txBody>
          <a:bodyPr>
            <a:normAutofit lnSpcReduction="10000"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DANGUS GRIŪVA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KATINĖLIS IR GAIDELIS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VIŠTYTĖ IR GAIDELIS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urinio vietos rezervavimo ženklas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7" r="1" b="16173"/>
          <a:stretch/>
        </p:blipFill>
        <p:spPr>
          <a:xfrm>
            <a:off x="5398477" y="202223"/>
            <a:ext cx="6673361" cy="6570052"/>
          </a:xfrm>
          <a:prstGeom prst="rect">
            <a:avLst/>
          </a:prstGeom>
          <a:effectLst/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" y="629266"/>
            <a:ext cx="4743830" cy="167660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ATSPĖK, KOKIA</a:t>
            </a: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ČIA PASAKA?</a:t>
            </a:r>
            <a:endParaRPr lang="lt-LT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" y="2733675"/>
            <a:ext cx="4743830" cy="4038600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KIŠKIO LŪPOS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KIŠKIO BATAI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KIŠKIO IR EŽIO LENKTYNĖS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50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urinio vietos rezervavimo ženklas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3" r="9091" b="308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38125" y="640263"/>
            <a:ext cx="4431066" cy="22267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ATSPĖK, KOKIA</a:t>
            </a: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ČIA PASAKA?</a:t>
            </a:r>
            <a:endParaRPr lang="lt-LT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36884" y="2990849"/>
            <a:ext cx="4022052" cy="3227069"/>
          </a:xfrm>
        </p:spPr>
        <p:txBody>
          <a:bodyPr>
            <a:normAutofit lnSpcReduction="10000"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KATINĖLIS IR GAIDELIS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DANGUS GRIŪVA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PUPA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49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urinio vietos rezervavimo ženklas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6" r="2" b="8480"/>
          <a:stretch/>
        </p:blipFill>
        <p:spPr>
          <a:xfrm>
            <a:off x="4639056" y="-219065"/>
            <a:ext cx="7552944" cy="6857990"/>
          </a:xfrm>
          <a:prstGeom prst="rect">
            <a:avLst/>
          </a:prstGeom>
          <a:effectLst/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5725" y="629266"/>
            <a:ext cx="4457700" cy="167660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ATSPĖK, KOKIA</a:t>
            </a: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ČIA PASAKA?</a:t>
            </a:r>
            <a:endParaRPr lang="lt-LT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2714625"/>
            <a:ext cx="4543425" cy="3509194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VILKO BAJORYSTĖ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VILKAS IR OŽIUKAI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VILKAS UODEGĄ PRIŠALO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46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urinio vietos rezervavimo ženklas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" r="-1" b="-1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KOKIOS ŠALIES PILIEČIAI ESAME?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552944" y="2971799"/>
            <a:ext cx="3800856" cy="3205163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VOKIETIJOS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LATVIJOS 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LIETUVOS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1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2" descr="Vaizdo rezultatas pagal užklausą „vaizdai vilnius“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" b="2"/>
          <a:stretch/>
        </p:blipFill>
        <p:spPr>
          <a:xfrm>
            <a:off x="838200" y="158262"/>
            <a:ext cx="6233160" cy="6036285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306408" y="365125"/>
            <a:ext cx="4047391" cy="2351698"/>
          </a:xfrm>
        </p:spPr>
        <p:txBody>
          <a:bodyPr>
            <a:normAutofit fontScale="90000"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KOKIAME MIESTE  STOVI </a:t>
            </a:r>
            <a:b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GEDIMINO PILIS?</a:t>
            </a:r>
          </a:p>
        </p:txBody>
      </p:sp>
      <p:sp>
        <p:nvSpPr>
          <p:cNvPr id="3082" name="Content Placeholder 3078"/>
          <p:cNvSpPr>
            <a:spLocks noGrp="1"/>
          </p:cNvSpPr>
          <p:nvPr>
            <p:ph idx="1"/>
          </p:nvPr>
        </p:nvSpPr>
        <p:spPr>
          <a:xfrm>
            <a:off x="7552944" y="3226777"/>
            <a:ext cx="3800856" cy="2950186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KLAIPĖDOJE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KAUNE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VILNIUJE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38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urinio vietos rezervavimo ženklas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r="4957" b="-2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KOKIA MŪSŲ GIMTOJI KALBA?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ANGLŲ 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LIETUVIŲ 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RUSŲ </a:t>
            </a:r>
          </a:p>
          <a:p>
            <a:endParaRPr lang="lt-LT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5688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urinio vietos rezervavimo ženklas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7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4301" y="629266"/>
            <a:ext cx="5661660" cy="16766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BUVO LIETUVOS KUNIGAIKŠTIS?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DANIELIUS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ANTANAS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GEDIMINAS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60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urinio vietos rezervavimo ženklas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/>
          <a:stretch/>
        </p:blipFill>
        <p:spPr>
          <a:xfrm>
            <a:off x="5120640" y="1447801"/>
            <a:ext cx="6785610" cy="4729162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lt-LT" b="1">
                <a:latin typeface="Times New Roman" panose="02020603050405020304" pitchFamily="18" charset="0"/>
                <a:cs typeface="Times New Roman" panose="02020603050405020304" pitchFamily="18" charset="0"/>
              </a:rPr>
              <a:t>KUR TEKA UPĖ NEMUNAS?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ANGLIJOJE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LIETUVOJE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AMERIKOJE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42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urinio vietos rezervavimo ženklas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r="1" b="1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lt-LT" b="1">
                <a:latin typeface="Times New Roman" panose="02020603050405020304" pitchFamily="18" charset="0"/>
                <a:cs typeface="Times New Roman" panose="02020603050405020304" pitchFamily="18" charset="0"/>
              </a:rPr>
              <a:t>KURIS VARDAS YRA LIETUVIŠKAS?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GIULIJA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MARIJA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OLIVIA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20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urinio vietos rezervavimo ženklas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8" b="-3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lt-LT" b="1">
                <a:latin typeface="Times New Roman" panose="02020603050405020304" pitchFamily="18" charset="0"/>
                <a:cs typeface="Times New Roman" panose="02020603050405020304" pitchFamily="18" charset="0"/>
              </a:rPr>
              <a:t>KURIAME LIETUVOS MIESTE TEKA UPĖ DANĖ?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PALANGOJE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NIDOJE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KLAIPĖDOJE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7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4" descr="Vaizdo rezultatas pagal užklausą „baltijos jura PAVEIKSLIUKAI“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r="19993" b="-1"/>
          <a:stretch/>
        </p:blipFill>
        <p:spPr>
          <a:xfrm>
            <a:off x="378069" y="219809"/>
            <a:ext cx="6693291" cy="5957154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552944" y="365125"/>
            <a:ext cx="3800856" cy="2413244"/>
          </a:xfrm>
        </p:spPr>
        <p:txBody>
          <a:bodyPr>
            <a:normAutofit fontScale="90000"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KOKIA JŪRA SKALAUJA LIETUVOS KRANTUS?</a:t>
            </a:r>
          </a:p>
        </p:txBody>
      </p:sp>
      <p:sp>
        <p:nvSpPr>
          <p:cNvPr id="4105" name="Content Placeholder 4104"/>
          <p:cNvSpPr>
            <a:spLocks noGrp="1"/>
          </p:cNvSpPr>
          <p:nvPr>
            <p:ph idx="1"/>
          </p:nvPr>
        </p:nvSpPr>
        <p:spPr>
          <a:xfrm>
            <a:off x="7552944" y="3024553"/>
            <a:ext cx="3800856" cy="3152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ŠIAURĖS </a:t>
            </a:r>
          </a:p>
          <a:p>
            <a:pPr marL="0" indent="0">
              <a:buNone/>
            </a:pP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BALTIJOS </a:t>
            </a:r>
          </a:p>
          <a:p>
            <a:pPr marL="0" indent="0">
              <a:buNone/>
            </a:pP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RAUDONOJI </a:t>
            </a:r>
          </a:p>
        </p:txBody>
      </p:sp>
    </p:spTree>
    <p:extLst>
      <p:ext uri="{BB962C8B-B14F-4D97-AF65-F5344CB8AC3E}">
        <p14:creationId xmlns:p14="http://schemas.microsoft.com/office/powerpoint/2010/main" val="24726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 descr="Susijęs vaizda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r="162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4301" y="285750"/>
            <a:ext cx="4448174" cy="20201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KOKIAME MIESTE YRA JŪRŲ UOSTAS?</a:t>
            </a:r>
          </a:p>
        </p:txBody>
      </p:sp>
      <p:sp>
        <p:nvSpPr>
          <p:cNvPr id="5127" name="Content Placeholder 5126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VILNIUJE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KAUNE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KLAIPĖDOJE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6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Vaizdo rezultatas pagal užklausą „PREZIDENTUROS VAIZDAI“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537" b="3"/>
          <a:stretch/>
        </p:blipFill>
        <p:spPr>
          <a:xfrm>
            <a:off x="838200" y="202223"/>
            <a:ext cx="6233160" cy="5974739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218485" y="365124"/>
            <a:ext cx="4135314" cy="2712183"/>
          </a:xfrm>
        </p:spPr>
        <p:txBody>
          <a:bodyPr>
            <a:normAutofit fontScale="90000"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KOKIAME MIESTE GYVENA LIETUVOS PREZIDENTĖ?</a:t>
            </a:r>
          </a:p>
        </p:txBody>
      </p:sp>
      <p:sp>
        <p:nvSpPr>
          <p:cNvPr id="6151" name="Content Placeholder 6150"/>
          <p:cNvSpPr>
            <a:spLocks noGrp="1"/>
          </p:cNvSpPr>
          <p:nvPr>
            <p:ph idx="1"/>
          </p:nvPr>
        </p:nvSpPr>
        <p:spPr>
          <a:xfrm>
            <a:off x="7552944" y="3508131"/>
            <a:ext cx="3800856" cy="2668832"/>
          </a:xfrm>
        </p:spPr>
        <p:txBody>
          <a:bodyPr>
            <a:normAutofit lnSpcReduction="10000"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PALANGOJE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VILNIUJE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KAUNE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3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245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0" y="66676"/>
            <a:ext cx="4636007" cy="223919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KOKIAME LIETUVOS MIESTE YRA TILTAS JŪROJE?</a:t>
            </a:r>
          </a:p>
        </p:txBody>
      </p:sp>
      <p:sp>
        <p:nvSpPr>
          <p:cNvPr id="7181" name="Content Placeholder 7174"/>
          <p:cNvSpPr>
            <a:spLocks noGrp="1"/>
          </p:cNvSpPr>
          <p:nvPr>
            <p:ph idx="1"/>
          </p:nvPr>
        </p:nvSpPr>
        <p:spPr>
          <a:xfrm>
            <a:off x="648930" y="3362325"/>
            <a:ext cx="3667037" cy="2861494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PALANGOJE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VILNIUJE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KAUNE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5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2" name="Picture 2" descr="Susijęs vaizda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167" y="2810760"/>
            <a:ext cx="5104358" cy="3407159"/>
          </a:xfrm>
          <a:prstGeom prst="rect">
            <a:avLst/>
          </a:prstGeom>
        </p:spPr>
      </p:pic>
      <p:pic>
        <p:nvPicPr>
          <p:cNvPr id="2052" name="Picture 4" descr="Vaizdo rezultatas pagal užklausą „zirafa paveiksliukai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7889" y="321176"/>
            <a:ext cx="2157432" cy="21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sijęs vaizd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6212" y="459426"/>
            <a:ext cx="2555747" cy="19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19100" y="640263"/>
            <a:ext cx="5314242" cy="173350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4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KURIS GYVŪNAS GYVENA LIETUVOJE?</a:t>
            </a:r>
          </a:p>
        </p:txBody>
      </p:sp>
      <p:sp>
        <p:nvSpPr>
          <p:cNvPr id="2064" name="Content Placeholder 2063"/>
          <p:cNvSpPr>
            <a:spLocks noGrp="1"/>
          </p:cNvSpPr>
          <p:nvPr>
            <p:ph idx="1"/>
          </p:nvPr>
        </p:nvSpPr>
        <p:spPr>
          <a:xfrm>
            <a:off x="821515" y="2810760"/>
            <a:ext cx="4911827" cy="2759778"/>
          </a:xfrm>
        </p:spPr>
        <p:txBody>
          <a:bodyPr>
            <a:normAutofit lnSpcReduction="10000"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ŽIRAFA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BRIEDIS</a:t>
            </a:r>
          </a:p>
          <a:p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ZEBRAS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9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91" name="Picture 6" descr="Vaizdo rezultatas pagal užklausą „azuolai“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3907" y="2810760"/>
            <a:ext cx="4542878" cy="3407159"/>
          </a:xfrm>
          <a:prstGeom prst="rect">
            <a:avLst/>
          </a:prstGeom>
        </p:spPr>
      </p:pic>
      <p:pic>
        <p:nvPicPr>
          <p:cNvPr id="3080" name="Picture 8" descr="Vaizdo rezultatas pagal užklausą „bananmedis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7986" y="321176"/>
            <a:ext cx="1637238" cy="21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aizdo rezultatas pagal užklausą „palme medis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5359" y="321733"/>
            <a:ext cx="2257453" cy="218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36883" y="640263"/>
            <a:ext cx="5396459" cy="1721937"/>
          </a:xfrm>
        </p:spPr>
        <p:txBody>
          <a:bodyPr>
            <a:noAutofit/>
          </a:bodyPr>
          <a:lstStyle/>
          <a:p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KURIS MEDIS AUGA LIETUVOJE?</a:t>
            </a:r>
          </a:p>
        </p:txBody>
      </p:sp>
      <p:sp>
        <p:nvSpPr>
          <p:cNvPr id="3093" name="Content Placeholder 3086"/>
          <p:cNvSpPr>
            <a:spLocks noGrp="1"/>
          </p:cNvSpPr>
          <p:nvPr>
            <p:ph idx="1"/>
          </p:nvPr>
        </p:nvSpPr>
        <p:spPr>
          <a:xfrm>
            <a:off x="821515" y="2990849"/>
            <a:ext cx="4911827" cy="2757829"/>
          </a:xfrm>
        </p:spPr>
        <p:txBody>
          <a:bodyPr>
            <a:normAutofit lnSpcReduction="10000"/>
          </a:bodyPr>
          <a:lstStyle/>
          <a:p>
            <a:pPr>
              <a:buClr>
                <a:srgbClr val="5D5F34"/>
              </a:buClr>
            </a:pP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PUŠIS</a:t>
            </a:r>
          </a:p>
          <a:p>
            <a:pPr>
              <a:buClr>
                <a:srgbClr val="5D5F34"/>
              </a:buClr>
            </a:pP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5D5F34"/>
              </a:buClr>
            </a:pP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PALMĖ</a:t>
            </a:r>
          </a:p>
          <a:p>
            <a:pPr>
              <a:buClr>
                <a:srgbClr val="5D5F34"/>
              </a:buClr>
            </a:pP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5D5F34"/>
              </a:buClr>
            </a:pP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BANANMEDIS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8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Vaizdo rezultatas pagal užklausą „pauksciai kolibris paveiksliukai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3167" y="2810760"/>
            <a:ext cx="5104358" cy="340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sijęs vaizd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8006" y="321176"/>
            <a:ext cx="2097199" cy="21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2" descr="Vaizdo rezultatas pagal užklausą „pauksciai papuga paveiksliukai“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6212" y="563617"/>
            <a:ext cx="2555747" cy="1705961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28625" y="640263"/>
            <a:ext cx="5304717" cy="20457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4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URIS</a:t>
            </a:r>
            <a:r>
              <a:rPr lang="en-US" sz="4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PAUKŠTIS GYVENA LIETUVOJE?</a:t>
            </a:r>
          </a:p>
        </p:txBody>
      </p:sp>
      <p:sp>
        <p:nvSpPr>
          <p:cNvPr id="1040" name="Content Placeholder 1039"/>
          <p:cNvSpPr>
            <a:spLocks noGrp="1"/>
          </p:cNvSpPr>
          <p:nvPr>
            <p:ph idx="1"/>
          </p:nvPr>
        </p:nvSpPr>
        <p:spPr>
          <a:xfrm>
            <a:off x="821515" y="2962275"/>
            <a:ext cx="4911827" cy="2786404"/>
          </a:xfrm>
        </p:spPr>
        <p:txBody>
          <a:bodyPr>
            <a:normAutofit lnSpcReduction="10000"/>
          </a:bodyPr>
          <a:lstStyle/>
          <a:p>
            <a:pPr>
              <a:buClr>
                <a:srgbClr val="3A5E34"/>
              </a:buClr>
            </a:pP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PAPŪGA</a:t>
            </a:r>
          </a:p>
          <a:p>
            <a:pPr>
              <a:buClr>
                <a:srgbClr val="3A5E34"/>
              </a:buClr>
            </a:pP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3A5E34"/>
              </a:buClr>
            </a:pP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GANDRAS</a:t>
            </a:r>
          </a:p>
          <a:p>
            <a:pPr>
              <a:buClr>
                <a:srgbClr val="3A5E34"/>
              </a:buClr>
            </a:pP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3A5E34"/>
              </a:buClr>
            </a:pP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KOLIBRIS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65789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224</Words>
  <Application>Microsoft Office PowerPoint</Application>
  <PresentationFormat>Plačiaekranė</PresentationFormat>
  <Paragraphs>144</Paragraphs>
  <Slides>24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„Office“ tema</vt:lpstr>
      <vt:lpstr>KOKS MIESTAS YRA LIETUVOS SOSTINĖ?</vt:lpstr>
      <vt:lpstr>KOKIAME MIESTE  STOVI  GEDIMINO PILIS?</vt:lpstr>
      <vt:lpstr>KOKIA JŪRA SKALAUJA LIETUVOS KRANTUS?</vt:lpstr>
      <vt:lpstr>KOKIAME MIESTE YRA JŪRŲ UOSTAS?</vt:lpstr>
      <vt:lpstr>KOKIAME MIESTE GYVENA LIETUVOS PREZIDENTĖ?</vt:lpstr>
      <vt:lpstr>KOKIAME LIETUVOS MIESTE YRA TILTAS JŪROJE?</vt:lpstr>
      <vt:lpstr>KURIS GYVŪNAS GYVENA LIETUVOJE?</vt:lpstr>
      <vt:lpstr>KURIS MEDIS AUGA LIETUVOJE?</vt:lpstr>
      <vt:lpstr>KURIS PAUKŠTIS GYVENA LIETUVOJE?</vt:lpstr>
      <vt:lpstr>KOKIOS   VALSTYBĖS HERBE YRA VYTIS?</vt:lpstr>
      <vt:lpstr>KAS YRA MŪSŲ KAIMYNAI?</vt:lpstr>
      <vt:lpstr>KAIP VADINASI GIESMĖ, KURIA PRADEDAMOS VISOS LIETUVOS VALSTYBINĖS ŠVENTĖS?</vt:lpstr>
      <vt:lpstr>ATSPĖK, KOKIA   ČIA PASAKA?</vt:lpstr>
      <vt:lpstr>ATSPĖK, KOKIA   ČIA PASAKA?</vt:lpstr>
      <vt:lpstr>ATSPĖK, KOKIA   ČIA PASAKA?</vt:lpstr>
      <vt:lpstr>ATSPĖK, KOKIA   ČIA PASAKA?</vt:lpstr>
      <vt:lpstr>ATSPĖK, KOKIA   ČIA PASAKA?</vt:lpstr>
      <vt:lpstr>ATSPĖK, KOKIA   ČIA PASAKA?</vt:lpstr>
      <vt:lpstr>KOKIOS ŠALIES PILIEČIAI ESAME?</vt:lpstr>
      <vt:lpstr>KOKIA MŪSŲ GIMTOJI KALBA?</vt:lpstr>
      <vt:lpstr>KAS BUVO LIETUVOS KUNIGAIKŠTIS?</vt:lpstr>
      <vt:lpstr>KUR TEKA UPĖ NEMUNAS?</vt:lpstr>
      <vt:lpstr>KURIS VARDAS YRA LIETUVIŠKAS?</vt:lpstr>
      <vt:lpstr>KURIAME LIETUVOS MIESTE TEKA UPĖ DANĖ?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KOKIAME MIESTE STOVI GEDIMINO PILIS</dc:title>
  <dc:creator>Vartotojas</dc:creator>
  <cp:lastModifiedBy>Vartotojas</cp:lastModifiedBy>
  <cp:revision>51</cp:revision>
  <dcterms:created xsi:type="dcterms:W3CDTF">2017-04-05T16:00:00Z</dcterms:created>
  <dcterms:modified xsi:type="dcterms:W3CDTF">2017-04-11T16:14:03Z</dcterms:modified>
</cp:coreProperties>
</file>