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5F397-2084-45E9-AF18-30BC5304D0DB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1D900-04E6-4981-B9CD-CFC5885CC1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54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666-790D-49FD-BEC8-328EEA0A008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47C3-2854-407B-A359-34171276F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60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666-790D-49FD-BEC8-328EEA0A008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47C3-2854-407B-A359-34171276F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3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666-790D-49FD-BEC8-328EEA0A008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47C3-2854-407B-A359-34171276F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51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666-790D-49FD-BEC8-328EEA0A008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47C3-2854-407B-A359-34171276F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386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666-790D-49FD-BEC8-328EEA0A008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47C3-2854-407B-A359-34171276F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404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666-790D-49FD-BEC8-328EEA0A008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47C3-2854-407B-A359-34171276F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37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666-790D-49FD-BEC8-328EEA0A008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47C3-2854-407B-A359-34171276F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09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666-790D-49FD-BEC8-328EEA0A008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47C3-2854-407B-A359-34171276F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32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666-790D-49FD-BEC8-328EEA0A008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47C3-2854-407B-A359-34171276F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25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666-790D-49FD-BEC8-328EEA0A008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47C3-2854-407B-A359-34171276F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02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666-790D-49FD-BEC8-328EEA0A008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47C3-2854-407B-A359-34171276F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87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666-790D-49FD-BEC8-328EEA0A008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47C3-2854-407B-A359-34171276F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29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666-790D-49FD-BEC8-328EEA0A008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47C3-2854-407B-A359-34171276F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34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5A5B666-790D-49FD-BEC8-328EEA0A008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24947C3-2854-407B-A359-34171276F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43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5A5B666-790D-49FD-BEC8-328EEA0A008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24947C3-2854-407B-A359-34171276F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203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MOJE MĚSTO-OUR TOWN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NATÁLIE SZOLONÁ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40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NAŠE ŠKOLA-OUR SCHOOL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2751138"/>
            <a:ext cx="3109912" cy="3109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1200" b="1" dirty="0" smtClean="0"/>
              <a:t>NAŠE ŠKOLA JE BLÍZKO ŘEKY OLŠE</a:t>
            </a:r>
          </a:p>
          <a:p>
            <a:r>
              <a:rPr lang="cs-CZ" sz="1200" b="1" dirty="0" smtClean="0"/>
              <a:t>NEAR OUR SCHOOL THERE IS A RIVER CALLED OLŠE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69" y="2751138"/>
            <a:ext cx="3109912" cy="3109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363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 smtClean="0"/>
              <a:t>MÁME TU I POLSKOU ŠKOLU-WE HAVE ALSO POLISH SCHOOOL</a:t>
            </a:r>
            <a:endParaRPr lang="cs-CZ" sz="14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2751138"/>
            <a:ext cx="3109912" cy="3109912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1400" dirty="0" smtClean="0"/>
              <a:t>V KNIHOVNĚ JSME SE DOBŘE BAVILI-IN THE LIBRAY, WE HAD FUN</a:t>
            </a:r>
            <a:endParaRPr lang="cs-CZ" sz="1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24" y="2751138"/>
            <a:ext cx="4163202" cy="3109912"/>
          </a:xfrm>
        </p:spPr>
      </p:pic>
    </p:spTree>
    <p:extLst>
      <p:ext uri="{BB962C8B-B14F-4D97-AF65-F5344CB8AC3E}">
        <p14:creationId xmlns:p14="http://schemas.microsoft.com/office/powerpoint/2010/main" val="418318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dirty="0" smtClean="0"/>
              <a:t>V NAŠEM MĚSTĚ JE I POLIKLINIKA-OUR CITY IS THE CLINIC</a:t>
            </a:r>
            <a:endParaRPr lang="cs-CZ" sz="1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1600" dirty="0" smtClean="0"/>
              <a:t>JE TADY I DŮM PZKO A NÁDHERNÉ NÁMĚSTÍ-THERE´S ALSO A WONDERFUL HOME PZKO SQUARE</a:t>
            </a:r>
            <a:endParaRPr lang="cs-CZ" sz="16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24" y="2751138"/>
            <a:ext cx="4163202" cy="3109912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55" y="2751138"/>
            <a:ext cx="4163202" cy="3109912"/>
          </a:xfrm>
        </p:spPr>
      </p:pic>
    </p:spTree>
    <p:extLst>
      <p:ext uri="{BB962C8B-B14F-4D97-AF65-F5344CB8AC3E}">
        <p14:creationId xmlns:p14="http://schemas.microsoft.com/office/powerpoint/2010/main" val="358009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BYLI JSME I V INFO CENTRU-WE WERE EVEN INFO CENTER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55" y="2751138"/>
            <a:ext cx="4163202" cy="3109912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1400" dirty="0" smtClean="0"/>
              <a:t>ZDE JE LOGO PROJEKTU ŽIJEME NA TROJMEZÍ-HERE IS THE LOGO OF THE PROJECT LIVES ON THE BORDER TRIANGLE</a:t>
            </a:r>
            <a:endParaRPr lang="cs-CZ" sz="1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69" y="2751138"/>
            <a:ext cx="3109912" cy="3109912"/>
          </a:xfrm>
        </p:spPr>
      </p:pic>
    </p:spTree>
    <p:extLst>
      <p:ext uri="{BB962C8B-B14F-4D97-AF65-F5344CB8AC3E}">
        <p14:creationId xmlns:p14="http://schemas.microsoft.com/office/powerpoint/2010/main" val="341500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DĚKUJEME ZA POZORNOST</a:t>
            </a:r>
            <a:endParaRPr lang="cs-CZ" dirty="0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9221" y="2029095"/>
            <a:ext cx="3605351" cy="4667794"/>
          </a:xfrm>
        </p:spPr>
      </p:pic>
    </p:spTree>
    <p:extLst>
      <p:ext uri="{BB962C8B-B14F-4D97-AF65-F5344CB8AC3E}">
        <p14:creationId xmlns:p14="http://schemas.microsoft.com/office/powerpoint/2010/main" val="2875335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46</TotalTime>
  <Words>99</Words>
  <Application>Microsoft Office PowerPoint</Application>
  <PresentationFormat>Širokoúhlá obrazovka</PresentationFormat>
  <Paragraphs>12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2</vt:lpstr>
      <vt:lpstr>Citáty</vt:lpstr>
      <vt:lpstr>MOJE MĚSTO-OUR TOWN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MĚSTO-OUR TOWN</dc:title>
  <dc:creator>Natálie Szoloná</dc:creator>
  <cp:lastModifiedBy>Natálie Szoloná</cp:lastModifiedBy>
  <cp:revision>7</cp:revision>
  <dcterms:created xsi:type="dcterms:W3CDTF">2015-12-03T12:57:11Z</dcterms:created>
  <dcterms:modified xsi:type="dcterms:W3CDTF">2015-12-10T13:10:51Z</dcterms:modified>
</cp:coreProperties>
</file>