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72207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7030A0"/>
                </a:solidFill>
                <a:latin typeface="Arial Black" panose="020B0A04020102020204" pitchFamily="34" charset="0"/>
              </a:rPr>
              <a:t>VILLE LUNGO IL BRENTA</a:t>
            </a: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7128792" cy="3384376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Lungo il Brenta </a:t>
            </a:r>
            <a:r>
              <a:rPr lang="it-IT" b="1" dirty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s</a:t>
            </a:r>
            <a:r>
              <a:rPr lang="it-IT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ono presenti  numerose ville ognuna delle quali bellissima ,ora ve le elencheremo alcune:</a:t>
            </a:r>
          </a:p>
          <a:p>
            <a:pPr marL="342900" indent="-342900" algn="l">
              <a:buFontTx/>
              <a:buChar char="-"/>
            </a:pPr>
            <a:r>
              <a:rPr lang="it-IT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Villa </a:t>
            </a:r>
            <a:r>
              <a:rPr lang="it-IT" b="1" dirty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Foscarini </a:t>
            </a:r>
            <a:r>
              <a:rPr lang="it-IT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Rossi;</a:t>
            </a:r>
          </a:p>
          <a:p>
            <a:pPr marL="342900" indent="-342900" algn="l">
              <a:buFontTx/>
              <a:buChar char="-"/>
            </a:pPr>
            <a:r>
              <a:rPr lang="it-IT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Villa Contarini;</a:t>
            </a:r>
          </a:p>
          <a:p>
            <a:pPr marL="342900" indent="-342900" algn="l">
              <a:buFontTx/>
              <a:buChar char="-"/>
            </a:pPr>
            <a:r>
              <a:rPr lang="it-IT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Villa </a:t>
            </a:r>
            <a:r>
              <a:rPr lang="it-IT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Pisani</a:t>
            </a:r>
            <a:r>
              <a:rPr lang="it-IT" b="1" dirty="0">
                <a:solidFill>
                  <a:schemeClr val="tx1"/>
                </a:solidFill>
                <a:latin typeface="Bradley Hand ITC" panose="03070402050302030203" pitchFamily="66" charset="0"/>
                <a:ea typeface="Microsoft JhengHei" panose="020B0604030504040204" pitchFamily="34" charset="-120"/>
                <a:cs typeface="Aharoni" panose="02010803020104030203" pitchFamily="2" charset="-79"/>
              </a:rPr>
              <a:t>.</a:t>
            </a:r>
            <a:endParaRPr lang="it-IT" b="1" dirty="0" smtClean="0">
              <a:solidFill>
                <a:schemeClr val="tx1"/>
              </a:solidFill>
              <a:latin typeface="Bradley Hand ITC" panose="03070402050302030203" pitchFamily="66" charset="0"/>
              <a:ea typeface="Microsoft JhengHei" panose="020B0604030504040204" pitchFamily="34" charset="-120"/>
              <a:cs typeface="Aharoni" panose="02010803020104030203" pitchFamily="2" charset="-79"/>
            </a:endParaRPr>
          </a:p>
          <a:p>
            <a:pPr marL="342900" indent="-342900" algn="l">
              <a:buFontTx/>
              <a:buChar char="-"/>
            </a:pPr>
            <a:endParaRPr lang="it-IT" sz="2400" dirty="0" smtClean="0"/>
          </a:p>
          <a:p>
            <a:pPr marL="342900" indent="-342900" algn="l">
              <a:buFontTx/>
              <a:buChar char="-"/>
            </a:pPr>
            <a:endParaRPr lang="it-IT" sz="2400" dirty="0"/>
          </a:p>
          <a:p>
            <a:pPr algn="l"/>
            <a:endParaRPr lang="it-IT" sz="2400" dirty="0" smtClean="0"/>
          </a:p>
          <a:p>
            <a:pPr algn="l"/>
            <a:endParaRPr lang="it-IT" sz="2400" dirty="0" smtClean="0"/>
          </a:p>
          <a:p>
            <a:pPr algn="l"/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67641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VILLA FOSCARINI-ROSSI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Villa Foscarini Rossi viene costruita tra il 1617 ed il 1635 su un  progetto di Francesco Contini. 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Fu dimora, un secolo dopo, di marco Foscarini, uno degli ultimi Dogi della Serenissima di Venezia, e successivamente delle famiglie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Negrelli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e Rossi, da cui prende il nome.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In seguito divenne un efficace struttura per l esposizione di diversi brand in occasione dell’ anniversario dell’ azienda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Rossimoda</a:t>
            </a:r>
            <a:r>
              <a:rPr lang="it-IT" sz="2800" b="1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.</a:t>
            </a:r>
            <a:endParaRPr lang="it-IT" sz="2800" b="1" dirty="0">
              <a:solidFill>
                <a:srgbClr val="FFC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476672"/>
            <a:ext cx="3672408" cy="1143000"/>
          </a:xfrm>
        </p:spPr>
        <p:txBody>
          <a:bodyPr/>
          <a:lstStyle/>
          <a:p>
            <a:endParaRPr lang="it-IT" sz="1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707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20072" y="5980837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Villa Foscarini-Rossi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5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VILLA CONTARINI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Villa Contarini - Camerini è una delle più grandi ville venete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.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 Di aspetto</a:t>
            </a: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 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barocco</a:t>
            </a: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 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 </a:t>
            </a: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è situata a sfondo della piazza principale di 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Piazzola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 </a:t>
            </a: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sul 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Brenta</a:t>
            </a: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 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,</a:t>
            </a: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 porticata e semicircolare.</a:t>
            </a:r>
          </a:p>
          <a:p>
            <a:pPr marL="0" indent="0">
              <a:buNone/>
            </a:pP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Nel 1546 Paolo e Francesco Contarini fecero costruire il corpo centrale della villa. Il nucleo centrale, che si deve probabilmente all'architetto Andrea 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Palladio</a:t>
            </a:r>
            <a:r>
              <a:rPr lang="it-IT" sz="5100" b="1" baseline="30000" dirty="0">
                <a:solidFill>
                  <a:srgbClr val="92D050"/>
                </a:solidFill>
                <a:latin typeface="Bradley Hand ITC" panose="03070402050302030203" pitchFamily="66" charset="0"/>
              </a:rPr>
              <a:t> </a:t>
            </a:r>
            <a:r>
              <a:rPr lang="it-IT" sz="5100" b="1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fu </a:t>
            </a: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successivamente inglobato nell'ampliamento della fine del Seicento voluto da Marco Contarini, dando al complesso l'attuale aspetto barocco.</a:t>
            </a:r>
          </a:p>
          <a:p>
            <a:pPr marL="0" indent="0">
              <a:buNone/>
            </a:pPr>
            <a:r>
              <a:rPr lang="it-IT" sz="51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Dopo un lungo periodo di degrado, l'acquisto nel 1852 da parte della ricca famiglia imprenditoriale dei Camerini di Castel Bolognese portò alla sistemazione attuale, con ampi interventi di restauro e veri e propri rifacimenti. Alla fine dell'Ottocento venne anche creato il vasto parco all'inglese che la caratterizza a settentrione, oltre 40 ettari con peschiere, laghetti e viali alberati.</a:t>
            </a:r>
          </a:p>
          <a:p>
            <a:endParaRPr lang="it-IT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8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2" y="179512"/>
            <a:ext cx="8602239" cy="31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41092"/>
            <a:ext cx="44344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7524"/>
            <a:ext cx="417646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98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VILLA PISANI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i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Villa </a:t>
            </a:r>
            <a:r>
              <a:rPr lang="it-IT" b="1" i="1" dirty="0">
                <a:solidFill>
                  <a:srgbClr val="002060"/>
                </a:solidFill>
                <a:latin typeface="Bradley Hand ITC" panose="03070402050302030203" pitchFamily="66" charset="0"/>
              </a:rPr>
              <a:t>Pisani Museo Nazionale, la “Regina delle ville venete”, è una delle principali mete turistiche del Veneto. Situata lungo l’incantevole Rivera del Brenta, a 10 minuti da Padova e 20 da Venezia, la maestosa villa dei nobili Pisani ha ospitato nelle sue 114 stanze dogi, re e imperatori, ed oggi è un museo nazionale che conserva arredi e opere d'arte del Settecento e dell'Ottocento, tra cui il capolavoro di Gianbattista Tiepolo “Gloria della famiglia Pisani”, affrescato sul soffitto della maestosa Sala da Ballo</a:t>
            </a:r>
            <a:endParaRPr lang="it-IT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5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040560" cy="92211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3845"/>
            <a:ext cx="3600400" cy="269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71691"/>
            <a:ext cx="4623573" cy="269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272808" cy="330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4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LAVORO A CURA DI: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NOOR                                      FRANCESCO</a:t>
            </a:r>
          </a:p>
          <a:p>
            <a:endParaRPr lang="it-IT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it-IT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EMMA                                       MARCHIO</a:t>
            </a:r>
          </a:p>
          <a:p>
            <a:endParaRPr lang="it-IT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it-IT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2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162</Words>
  <Application>Microsoft Office PowerPoint</Application>
  <PresentationFormat>Presentazione su schermo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VILLE LUNGO IL BRENTA</vt:lpstr>
      <vt:lpstr>VILLA FOSCARINI-ROSSI</vt:lpstr>
      <vt:lpstr>Presentazione standard di PowerPoint</vt:lpstr>
      <vt:lpstr>VILLA CONTARINI</vt:lpstr>
      <vt:lpstr>Presentazione standard di PowerPoint</vt:lpstr>
      <vt:lpstr>VILLA PISANI</vt:lpstr>
      <vt:lpstr>Presentazione standard di PowerPoint</vt:lpstr>
      <vt:lpstr>LAVORO A CURA DI: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VILLE LUNGO IL BRENTA</dc:title>
  <dc:creator>3E</dc:creator>
  <cp:lastModifiedBy>3E</cp:lastModifiedBy>
  <cp:revision>10</cp:revision>
  <dcterms:created xsi:type="dcterms:W3CDTF">2018-11-19T07:59:50Z</dcterms:created>
  <dcterms:modified xsi:type="dcterms:W3CDTF">2018-11-19T11:46:04Z</dcterms:modified>
</cp:coreProperties>
</file>