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2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76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84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87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55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02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26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03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69C3-1E92-4DBB-B9B2-2E99FC74687F}" type="datetimeFigureOut">
              <a:rPr lang="it-IT" smtClean="0"/>
              <a:t>25/01/2019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CBFB-9919-4657-9C98-C777B0321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865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it-IT" sz="7200" dirty="0" smtClean="0">
                <a:solidFill>
                  <a:srgbClr val="FF0000"/>
                </a:solidFill>
              </a:rPr>
              <a:t>L’ EAU EST LA BASE      DE LA VIE</a:t>
            </a:r>
            <a:endParaRPr lang="it-IT" sz="7200" i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Il </a:t>
            </a:r>
            <a:r>
              <a:rPr lang="it-IT" sz="6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faut</a:t>
            </a:r>
            <a:r>
              <a:rPr lang="it-IT" sz="6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6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le </a:t>
            </a:r>
            <a:r>
              <a:rPr lang="it-IT" sz="6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respect</a:t>
            </a:r>
            <a:r>
              <a:rPr lang="it-IT" sz="6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et le </a:t>
            </a:r>
            <a:r>
              <a:rPr lang="it-IT" sz="6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preserver</a:t>
            </a:r>
            <a:endParaRPr lang="it-IT" sz="6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79" y="3914835"/>
            <a:ext cx="3888432" cy="255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11470"/>
            <a:ext cx="4248472" cy="315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2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6000" dirty="0" smtClean="0">
                <a:solidFill>
                  <a:srgbClr val="FF0000"/>
                </a:solidFill>
              </a:rPr>
              <a:t>COMMENT POUVEZ –VOUS GASPILLER MOINS</a:t>
            </a:r>
            <a:endParaRPr lang="it-IT" sz="60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372200" y="476672"/>
            <a:ext cx="700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rgbClr val="FF0000"/>
                </a:solidFill>
              </a:rPr>
              <a:t>-</a:t>
            </a:r>
            <a:endParaRPr lang="it-IT" sz="6600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Nous</a:t>
            </a:r>
            <a:r>
              <a:rPr lang="it-IT" sz="4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4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devons</a:t>
            </a:r>
            <a:r>
              <a:rPr lang="it-IT" sz="4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Essayez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de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fermer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le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robinet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lorsque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vous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n’ en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avez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pas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beinson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Quand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on se lave;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Et ne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pas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le </a:t>
            </a:r>
            <a:r>
              <a:rPr lang="it-IT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puller</a:t>
            </a:r>
            <a:r>
              <a:rPr lang="it-IT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it-IT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645024"/>
            <a:ext cx="4680519" cy="296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86945"/>
            <a:ext cx="2232248" cy="166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10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51</Words>
  <Application>Microsoft Office PowerPoint</Application>
  <PresentationFormat>Presentazione su schermo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L’ EAU EST LA BASE      DE LA VIE</vt:lpstr>
      <vt:lpstr>COMMENT POUVEZ –VOUS GASPILLER MOINS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EAU EST LA BASE DE LA VIE</dc:title>
  <dc:creator>3D</dc:creator>
  <cp:lastModifiedBy>3D</cp:lastModifiedBy>
  <cp:revision>10</cp:revision>
  <dcterms:created xsi:type="dcterms:W3CDTF">2019-01-16T11:18:36Z</dcterms:created>
  <dcterms:modified xsi:type="dcterms:W3CDTF">2019-01-25T07:17:17Z</dcterms:modified>
</cp:coreProperties>
</file>