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BE36-E53B-47E2-8D06-9C35DCEFD083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5CF1-49CC-4C35-98C1-A6BE6E87F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85786" y="1000108"/>
            <a:ext cx="7358114" cy="4500594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sz="20000" dirty="0" smtClean="0"/>
              <a:t>L’EAU</a:t>
            </a:r>
            <a:endParaRPr lang="it-IT" sz="2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85720" y="0"/>
            <a:ext cx="82867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sz="4400" i="1" dirty="0" smtClean="0"/>
              <a:t>l'eau est une ressource très précieuse pour </a:t>
            </a:r>
          </a:p>
          <a:p>
            <a:r>
              <a:rPr lang="fr-FR" sz="4400" i="1" dirty="0" smtClean="0"/>
              <a:t>la terre</a:t>
            </a:r>
            <a:r>
              <a:rPr lang="fr-FR" i="1" dirty="0" smtClean="0"/>
              <a:t>, </a:t>
            </a:r>
            <a:r>
              <a:rPr lang="fr-FR" sz="4800" b="1" dirty="0" smtClean="0"/>
              <a:t>là où il n'y a pas </a:t>
            </a:r>
          </a:p>
          <a:p>
            <a:r>
              <a:rPr lang="fr-FR" sz="4800" b="1" dirty="0" smtClean="0"/>
              <a:t>d'eau il n'y a</a:t>
            </a:r>
          </a:p>
          <a:p>
            <a:r>
              <a:rPr lang="fr-FR" sz="4800" b="1" dirty="0" smtClean="0"/>
              <a:t> pas de vie </a:t>
            </a:r>
          </a:p>
          <a:p>
            <a:r>
              <a:rPr lang="fr-FR" sz="4800" dirty="0" smtClean="0"/>
              <a:t>l'eau est un bien </a:t>
            </a:r>
          </a:p>
          <a:p>
            <a:r>
              <a:rPr lang="fr-FR" sz="4800" dirty="0" smtClean="0"/>
              <a:t>précieux pour tous</a:t>
            </a:r>
            <a:endParaRPr lang="it-IT" sz="4800" b="1" dirty="0"/>
          </a:p>
        </p:txBody>
      </p:sp>
      <p:pic>
        <p:nvPicPr>
          <p:cNvPr id="4" name="Immagine 3" descr="ciclo-img-d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857496"/>
            <a:ext cx="3857652" cy="353285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ea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7166"/>
            <a:ext cx="6158557" cy="60007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42938" y="0"/>
            <a:ext cx="8501062" cy="1357313"/>
          </a:xfrm>
        </p:spPr>
        <p:txBody>
          <a:bodyPr>
            <a:normAutofit/>
          </a:bodyPr>
          <a:lstStyle/>
          <a:p>
            <a:r>
              <a:rPr lang="fr-FR" sz="6000" b="1" i="1" u="sng" dirty="0" smtClean="0"/>
              <a:t>l'eau n'est pas gaspillée</a:t>
            </a:r>
            <a:endParaRPr lang="it-IT" sz="6000" b="1" i="1" u="sng" dirty="0"/>
          </a:p>
        </p:txBody>
      </p:sp>
      <p:pic>
        <p:nvPicPr>
          <p:cNvPr id="4" name="Immagine 3" descr="ti am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285860"/>
            <a:ext cx="4024323" cy="485956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 L’EAU</vt:lpstr>
      <vt:lpstr>Diapositiva 2</vt:lpstr>
      <vt:lpstr>Diapositiva 3</vt:lpstr>
      <vt:lpstr>l'eau n'est pas gaspillée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L’EAU</dc:title>
  <dc:creator>3D</dc:creator>
  <cp:lastModifiedBy>3D</cp:lastModifiedBy>
  <cp:revision>6</cp:revision>
  <dcterms:created xsi:type="dcterms:W3CDTF">2019-01-25T06:58:54Z</dcterms:created>
  <dcterms:modified xsi:type="dcterms:W3CDTF">2019-01-25T07:48:13Z</dcterms:modified>
</cp:coreProperties>
</file>