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7160D-B472-4021-BF6C-4BF7C4C0FFAF}" type="datetimeFigureOut">
              <a:rPr lang="it-IT" smtClean="0"/>
              <a:pPr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7010-F0AD-404F-BB14-D92D6C70FBC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0" y="0"/>
            <a:ext cx="2428860" cy="5000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 descr="piane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428736"/>
            <a:ext cx="1357322" cy="1357322"/>
          </a:xfrm>
          <a:prstGeom prst="rect">
            <a:avLst/>
          </a:prstGeom>
        </p:spPr>
      </p:pic>
      <p:sp>
        <p:nvSpPr>
          <p:cNvPr id="16" name="Fumetto 4 15"/>
          <p:cNvSpPr/>
          <p:nvPr/>
        </p:nvSpPr>
        <p:spPr>
          <a:xfrm>
            <a:off x="2071670" y="928670"/>
            <a:ext cx="1357322" cy="1071570"/>
          </a:xfrm>
          <a:prstGeom prst="cloudCallout">
            <a:avLst>
              <a:gd name="adj1" fmla="val -109996"/>
              <a:gd name="adj2" fmla="val 3573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214546" y="107154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Je</a:t>
            </a:r>
            <a:r>
              <a:rPr lang="it-IT" dirty="0" smtClean="0"/>
              <a:t> </a:t>
            </a:r>
            <a:r>
              <a:rPr lang="it-IT" dirty="0" err="1" smtClean="0"/>
              <a:t>suis</a:t>
            </a:r>
            <a:endParaRPr lang="it-IT" dirty="0" smtClean="0"/>
          </a:p>
          <a:p>
            <a:r>
              <a:rPr lang="it-IT" dirty="0" err="1" smtClean="0"/>
              <a:t>Malade</a:t>
            </a:r>
            <a:r>
              <a:rPr lang="it-IT" dirty="0" smtClean="0"/>
              <a:t>!</a:t>
            </a:r>
            <a:r>
              <a:rPr lang="it-IT" dirty="0" smtClean="0">
                <a:sym typeface="Wingdings" pitchFamily="2" charset="2"/>
              </a:rPr>
              <a:t> </a:t>
            </a:r>
            <a:endParaRPr lang="it-IT" dirty="0"/>
          </a:p>
        </p:txBody>
      </p:sp>
      <p:pic>
        <p:nvPicPr>
          <p:cNvPr id="14" name="Immagine 13" descr="Immagin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142852"/>
            <a:ext cx="976923" cy="883138"/>
          </a:xfrm>
          <a:prstGeom prst="ellipse">
            <a:avLst/>
          </a:prstGeom>
          <a:ln w="3175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CasellaDiTesto 19"/>
          <p:cNvSpPr txBox="1"/>
          <p:nvPr/>
        </p:nvSpPr>
        <p:spPr>
          <a:xfrm>
            <a:off x="0" y="0"/>
            <a:ext cx="242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était une fois…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0" y="3000372"/>
            <a:ext cx="2428860" cy="1072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0" y="3000372"/>
            <a:ext cx="2357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…un </a:t>
            </a:r>
            <a:r>
              <a:rPr lang="fr-FR" dirty="0" err="1" smtClean="0"/>
              <a:t>planete</a:t>
            </a:r>
            <a:r>
              <a:rPr lang="fr-FR" dirty="0" smtClean="0"/>
              <a:t> malade parce que il y a le pollution </a:t>
            </a:r>
            <a:r>
              <a:rPr lang="fr-FR" dirty="0" smtClean="0">
                <a:sym typeface="Wingdings" pitchFamily="2" charset="2"/>
              </a:rPr>
              <a:t>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24" name="Immagine 23" descr="7e02c88159a785f686222453223c87d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786322"/>
            <a:ext cx="1571636" cy="1680274"/>
          </a:xfrm>
          <a:prstGeom prst="rect">
            <a:avLst/>
          </a:prstGeom>
        </p:spPr>
      </p:pic>
      <p:sp>
        <p:nvSpPr>
          <p:cNvPr id="25" name="Fumetto 4 24"/>
          <p:cNvSpPr/>
          <p:nvPr/>
        </p:nvSpPr>
        <p:spPr>
          <a:xfrm>
            <a:off x="1928794" y="4143380"/>
            <a:ext cx="2071702" cy="1285884"/>
          </a:xfrm>
          <a:prstGeom prst="cloudCallout">
            <a:avLst>
              <a:gd name="adj1" fmla="val -68735"/>
              <a:gd name="adj2" fmla="val 5120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2143108" y="4357694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usines et les hommes me polluent!</a:t>
            </a:r>
            <a:endParaRPr lang="it-IT" dirty="0"/>
          </a:p>
        </p:txBody>
      </p:sp>
      <p:pic>
        <p:nvPicPr>
          <p:cNvPr id="28" name="Immagine 27" descr="Immagin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24" y="142852"/>
            <a:ext cx="976923" cy="883138"/>
          </a:xfrm>
          <a:prstGeom prst="ellipse">
            <a:avLst/>
          </a:prstGeom>
          <a:ln w="3175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" name="Immagine 28" descr="disegno-di-terra-sole-pianeti-colora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7752" y="1285860"/>
            <a:ext cx="1487498" cy="1571636"/>
          </a:xfrm>
          <a:prstGeom prst="rect">
            <a:avLst/>
          </a:prstGeom>
        </p:spPr>
      </p:pic>
      <p:sp>
        <p:nvSpPr>
          <p:cNvPr id="31" name="Rettangolo 30"/>
          <p:cNvSpPr/>
          <p:nvPr/>
        </p:nvSpPr>
        <p:spPr>
          <a:xfrm>
            <a:off x="4572000" y="0"/>
            <a:ext cx="2286016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4572000" y="0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voyant la planète comme ça, le soleil court à son secours….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715140" y="128586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Je</a:t>
            </a:r>
            <a:r>
              <a:rPr lang="it-IT" dirty="0" smtClean="0"/>
              <a:t> </a:t>
            </a:r>
            <a:r>
              <a:rPr lang="it-IT" dirty="0" err="1" smtClean="0"/>
              <a:t>vais</a:t>
            </a:r>
            <a:r>
              <a:rPr lang="it-IT" dirty="0" smtClean="0"/>
              <a:t> t'</a:t>
            </a:r>
            <a:r>
              <a:rPr lang="it-IT" dirty="0" err="1" smtClean="0"/>
              <a:t>aider</a:t>
            </a:r>
            <a:r>
              <a:rPr lang="it-IT" dirty="0" smtClean="0"/>
              <a:t>!!!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>
          <a:xfrm>
            <a:off x="4572000" y="3000372"/>
            <a:ext cx="235745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4643438" y="307181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….alors  le soleil parle avec ses aides …</a:t>
            </a:r>
            <a:endParaRPr lang="it-IT" dirty="0"/>
          </a:p>
        </p:txBody>
      </p:sp>
      <p:sp>
        <p:nvSpPr>
          <p:cNvPr id="30" name="Fumetto 3 29"/>
          <p:cNvSpPr/>
          <p:nvPr/>
        </p:nvSpPr>
        <p:spPr>
          <a:xfrm>
            <a:off x="6286512" y="1071546"/>
            <a:ext cx="1785950" cy="1285884"/>
          </a:xfrm>
          <a:prstGeom prst="wedgeEllipseCallout">
            <a:avLst>
              <a:gd name="adj1" fmla="val -70527"/>
              <a:gd name="adj2" fmla="val 1439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6643702" y="128586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Je</a:t>
            </a:r>
            <a:r>
              <a:rPr lang="it-IT" sz="2000" dirty="0" smtClean="0"/>
              <a:t> </a:t>
            </a:r>
            <a:r>
              <a:rPr lang="it-IT" sz="2000" dirty="0" err="1" smtClean="0"/>
              <a:t>vais</a:t>
            </a:r>
            <a:r>
              <a:rPr lang="it-IT" sz="2000" dirty="0" smtClean="0"/>
              <a:t> t’</a:t>
            </a:r>
            <a:r>
              <a:rPr lang="it-IT" sz="2000" dirty="0" err="1" smtClean="0"/>
              <a:t>aider</a:t>
            </a:r>
            <a:r>
              <a:rPr lang="it-IT" sz="2000" dirty="0" smtClean="0"/>
              <a:t>!!!</a:t>
            </a:r>
            <a:endParaRPr lang="it-IT" sz="2000" dirty="0"/>
          </a:p>
        </p:txBody>
      </p:sp>
      <p:sp>
        <p:nvSpPr>
          <p:cNvPr id="34" name="Fumetto 3 33"/>
          <p:cNvSpPr/>
          <p:nvPr/>
        </p:nvSpPr>
        <p:spPr>
          <a:xfrm>
            <a:off x="6858016" y="3714752"/>
            <a:ext cx="1714512" cy="1500198"/>
          </a:xfrm>
          <a:prstGeom prst="wedgeEllipseCallout">
            <a:avLst>
              <a:gd name="adj1" fmla="val -74457"/>
              <a:gd name="adj2" fmla="val 1233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7215206" y="3786190"/>
            <a:ext cx="1357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dites aux hommes de polluer moins, </a:t>
            </a:r>
            <a:r>
              <a:rPr lang="fr-FR" sz="1600" dirty="0" smtClean="0"/>
              <a:t>sinon...</a:t>
            </a:r>
            <a:endParaRPr lang="it-IT" sz="1600" dirty="0"/>
          </a:p>
        </p:txBody>
      </p:sp>
      <p:pic>
        <p:nvPicPr>
          <p:cNvPr id="40" name="Immagine 39" descr="depositphotos_85942882-stock-illustration-angry-su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628" y="4071942"/>
            <a:ext cx="1357322" cy="1368009"/>
          </a:xfrm>
          <a:prstGeom prst="rect">
            <a:avLst/>
          </a:prstGeom>
        </p:spPr>
      </p:pic>
      <p:pic>
        <p:nvPicPr>
          <p:cNvPr id="41" name="Immagine 40" descr="fae0f2cc58609343e5a7cd8cac28b0f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15206" y="5500702"/>
            <a:ext cx="1214446" cy="1214446"/>
          </a:xfrm>
          <a:prstGeom prst="rect">
            <a:avLst/>
          </a:prstGeom>
        </p:spPr>
      </p:pic>
      <p:sp>
        <p:nvSpPr>
          <p:cNvPr id="42" name="Fumetto 3 41"/>
          <p:cNvSpPr/>
          <p:nvPr/>
        </p:nvSpPr>
        <p:spPr>
          <a:xfrm>
            <a:off x="5286380" y="5500702"/>
            <a:ext cx="1357322" cy="1214446"/>
          </a:xfrm>
          <a:prstGeom prst="wedgeEllipseCallout">
            <a:avLst>
              <a:gd name="adj1" fmla="val 84760"/>
              <a:gd name="adj2" fmla="val 89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/>
          <p:cNvSpPr txBox="1"/>
          <p:nvPr/>
        </p:nvSpPr>
        <p:spPr>
          <a:xfrm>
            <a:off x="5429256" y="578645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ok on va le </a:t>
            </a:r>
            <a:r>
              <a:rPr lang="fr-FR" dirty="0" smtClean="0"/>
              <a:t>faire!!!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0" y="0"/>
            <a:ext cx="2500298" cy="12144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 descr="Immagin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142852"/>
            <a:ext cx="976923" cy="883138"/>
          </a:xfrm>
          <a:prstGeom prst="ellipse">
            <a:avLst/>
          </a:prstGeom>
          <a:ln w="3175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8" name="Immagine 27" descr="Immagin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24" y="142852"/>
            <a:ext cx="976923" cy="883138"/>
          </a:xfrm>
          <a:prstGeom prst="ellipse">
            <a:avLst/>
          </a:prstGeom>
          <a:ln w="3175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1" name="Rettangolo 30"/>
          <p:cNvSpPr/>
          <p:nvPr/>
        </p:nvSpPr>
        <p:spPr>
          <a:xfrm>
            <a:off x="4572000" y="0"/>
            <a:ext cx="2286016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Alors </a:t>
            </a:r>
            <a:r>
              <a:rPr lang="fr-FR" dirty="0" smtClean="0"/>
              <a:t>les hommes ont commencé à réduire la </a:t>
            </a:r>
            <a:r>
              <a:rPr lang="fr-FR" dirty="0" smtClean="0"/>
              <a:t>pollution…</a:t>
            </a:r>
            <a:endParaRPr lang="it-IT" dirty="0"/>
          </a:p>
        </p:txBody>
      </p:sp>
      <p:pic>
        <p:nvPicPr>
          <p:cNvPr id="35" name="Immagine 34" descr="depositphotos_187496306-stock-illustration-set-of-weather-forecast-ico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428736"/>
            <a:ext cx="1214446" cy="944570"/>
          </a:xfrm>
          <a:prstGeom prst="rect">
            <a:avLst/>
          </a:prstGeom>
        </p:spPr>
      </p:pic>
      <p:sp>
        <p:nvSpPr>
          <p:cNvPr id="45" name="CasellaDiTesto 44"/>
          <p:cNvSpPr txBox="1"/>
          <p:nvPr/>
        </p:nvSpPr>
        <p:spPr>
          <a:xfrm>
            <a:off x="0" y="0"/>
            <a:ext cx="2357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Alors</a:t>
            </a:r>
            <a:r>
              <a:rPr lang="fr-FR" dirty="0" smtClean="0"/>
              <a:t>, tous les assistants du soleil sont allés aux </a:t>
            </a:r>
            <a:r>
              <a:rPr lang="fr-FR" dirty="0" smtClean="0"/>
              <a:t>hommes…</a:t>
            </a:r>
            <a:endParaRPr lang="it-IT" dirty="0"/>
          </a:p>
        </p:txBody>
      </p:sp>
      <p:pic>
        <p:nvPicPr>
          <p:cNvPr id="47" name="Immagine 46" descr="tornad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1285860"/>
            <a:ext cx="1000132" cy="1080143"/>
          </a:xfrm>
          <a:prstGeom prst="rect">
            <a:avLst/>
          </a:prstGeom>
        </p:spPr>
      </p:pic>
      <p:pic>
        <p:nvPicPr>
          <p:cNvPr id="48" name="Immagine 47" descr="sstella caddden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00166" y="2428868"/>
            <a:ext cx="1250165" cy="1000132"/>
          </a:xfrm>
          <a:prstGeom prst="rect">
            <a:avLst/>
          </a:prstGeom>
        </p:spPr>
      </p:pic>
      <p:pic>
        <p:nvPicPr>
          <p:cNvPr id="49" name="Immagine 48" descr="unicorn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44" y="2428868"/>
            <a:ext cx="1285884" cy="816350"/>
          </a:xfrm>
          <a:prstGeom prst="rect">
            <a:avLst/>
          </a:prstGeom>
        </p:spPr>
      </p:pic>
      <p:sp>
        <p:nvSpPr>
          <p:cNvPr id="50" name="Fumetto 3 49"/>
          <p:cNvSpPr/>
          <p:nvPr/>
        </p:nvSpPr>
        <p:spPr>
          <a:xfrm>
            <a:off x="2857488" y="1714488"/>
            <a:ext cx="1643074" cy="1500198"/>
          </a:xfrm>
          <a:prstGeom prst="wedgeEllipseCallout">
            <a:avLst>
              <a:gd name="adj1" fmla="val -57602"/>
              <a:gd name="adj2" fmla="val -18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CasellaDiTesto 50"/>
          <p:cNvSpPr txBox="1"/>
          <p:nvPr/>
        </p:nvSpPr>
        <p:spPr>
          <a:xfrm>
            <a:off x="3071802" y="1785926"/>
            <a:ext cx="1428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Hommes, polluent moins ou ruinent la terre pour toujours!!!</a:t>
            </a:r>
            <a:endParaRPr lang="it-IT" sz="1600" dirty="0" smtClean="0"/>
          </a:p>
          <a:p>
            <a:endParaRPr lang="it-IT" sz="2000" dirty="0"/>
          </a:p>
        </p:txBody>
      </p:sp>
      <p:pic>
        <p:nvPicPr>
          <p:cNvPr id="52" name="Immagine 51" descr="istockphoto-465535153-1024x102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8662" y="5286388"/>
            <a:ext cx="3139179" cy="1571612"/>
          </a:xfrm>
          <a:prstGeom prst="rect">
            <a:avLst/>
          </a:prstGeom>
        </p:spPr>
      </p:pic>
      <p:sp>
        <p:nvSpPr>
          <p:cNvPr id="54" name="Fumetto 3 53"/>
          <p:cNvSpPr/>
          <p:nvPr/>
        </p:nvSpPr>
        <p:spPr>
          <a:xfrm>
            <a:off x="1571604" y="3714752"/>
            <a:ext cx="1500198" cy="1357322"/>
          </a:xfrm>
          <a:prstGeom prst="wedgeEllipseCallout">
            <a:avLst>
              <a:gd name="adj1" fmla="val -441"/>
              <a:gd name="adj2" fmla="val 6021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Oui</a:t>
            </a:r>
            <a:r>
              <a:rPr lang="it-IT" dirty="0" smtClean="0"/>
              <a:t>, on </a:t>
            </a:r>
            <a:r>
              <a:rPr lang="it-IT" dirty="0" smtClean="0"/>
              <a:t>va le </a:t>
            </a:r>
            <a:r>
              <a:rPr lang="it-IT" dirty="0" err="1" smtClean="0"/>
              <a:t>faire</a:t>
            </a:r>
            <a:r>
              <a:rPr lang="it-IT" dirty="0" smtClean="0"/>
              <a:t>!!! </a:t>
            </a:r>
            <a:endParaRPr lang="it-IT" dirty="0"/>
          </a:p>
        </p:txBody>
      </p:sp>
      <p:pic>
        <p:nvPicPr>
          <p:cNvPr id="55" name="Immagine 54" descr="giornata-mondiale-della-terra-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86314" y="1285860"/>
            <a:ext cx="1928826" cy="1663671"/>
          </a:xfrm>
          <a:prstGeom prst="rect">
            <a:avLst/>
          </a:prstGeom>
        </p:spPr>
      </p:pic>
      <p:sp>
        <p:nvSpPr>
          <p:cNvPr id="57" name="Fumetto 4 56"/>
          <p:cNvSpPr/>
          <p:nvPr/>
        </p:nvSpPr>
        <p:spPr>
          <a:xfrm>
            <a:off x="6929454" y="1571612"/>
            <a:ext cx="1643074" cy="1071570"/>
          </a:xfrm>
          <a:prstGeom prst="cloudCallout">
            <a:avLst>
              <a:gd name="adj1" fmla="val -79759"/>
              <a:gd name="adj2" fmla="val -2868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Enfin</a:t>
            </a:r>
            <a:r>
              <a:rPr lang="it-IT" dirty="0" smtClean="0"/>
              <a:t>!!!</a:t>
            </a:r>
            <a:endParaRPr lang="it-IT" dirty="0"/>
          </a:p>
        </p:txBody>
      </p:sp>
      <p:pic>
        <p:nvPicPr>
          <p:cNvPr id="60" name="Immagine 59" descr="soleiel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2264" y="4643446"/>
            <a:ext cx="2367339" cy="1731987"/>
          </a:xfrm>
          <a:prstGeom prst="rect">
            <a:avLst/>
          </a:prstGeom>
        </p:spPr>
      </p:pic>
      <p:sp>
        <p:nvSpPr>
          <p:cNvPr id="61" name="Rettangolo 60"/>
          <p:cNvSpPr/>
          <p:nvPr/>
        </p:nvSpPr>
        <p:spPr>
          <a:xfrm>
            <a:off x="4572000" y="3286124"/>
            <a:ext cx="2357454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Tout </a:t>
            </a:r>
            <a:r>
              <a:rPr lang="fr-FR" dirty="0" smtClean="0"/>
              <a:t>le monde est heureux, mais le soleil veut donner un dernier </a:t>
            </a:r>
            <a:r>
              <a:rPr lang="fr-FR" dirty="0" smtClean="0"/>
              <a:t>message…</a:t>
            </a:r>
            <a:endParaRPr lang="it-IT" dirty="0"/>
          </a:p>
        </p:txBody>
      </p:sp>
      <p:sp>
        <p:nvSpPr>
          <p:cNvPr id="62" name="Fumetto 3 61"/>
          <p:cNvSpPr/>
          <p:nvPr/>
        </p:nvSpPr>
        <p:spPr>
          <a:xfrm>
            <a:off x="4857752" y="4572008"/>
            <a:ext cx="1643074" cy="1571636"/>
          </a:xfrm>
          <a:prstGeom prst="wedgeEllipseCallout">
            <a:avLst>
              <a:gd name="adj1" fmla="val 57313"/>
              <a:gd name="adj2" fmla="val 2485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Souvenez vous </a:t>
            </a:r>
            <a:r>
              <a:rPr lang="fr-FR" sz="1400" dirty="0" smtClean="0"/>
              <a:t>de polluer moins et nous vivrons tous plus heureux</a:t>
            </a:r>
            <a:endParaRPr lang="it-IT" sz="1400" dirty="0"/>
          </a:p>
        </p:txBody>
      </p:sp>
      <p:sp>
        <p:nvSpPr>
          <p:cNvPr id="63" name="Rettangolo arrotondato 62"/>
          <p:cNvSpPr/>
          <p:nvPr/>
        </p:nvSpPr>
        <p:spPr>
          <a:xfrm>
            <a:off x="6429388" y="6429396"/>
            <a:ext cx="2714612" cy="4286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Mattia </a:t>
            </a:r>
            <a:r>
              <a:rPr lang="it-IT" sz="1400" dirty="0" err="1" smtClean="0"/>
              <a:t>Saltarel</a:t>
            </a:r>
            <a:r>
              <a:rPr lang="it-IT" sz="1400" dirty="0" smtClean="0"/>
              <a:t> </a:t>
            </a:r>
            <a:r>
              <a:rPr lang="it-IT" sz="1400" dirty="0" err="1" smtClean="0"/>
              <a:t>et</a:t>
            </a:r>
            <a:r>
              <a:rPr lang="it-IT" sz="1400" dirty="0" smtClean="0"/>
              <a:t> Chiara </a:t>
            </a:r>
            <a:r>
              <a:rPr lang="it-IT" sz="1400" dirty="0" err="1" smtClean="0"/>
              <a:t>Tomasi</a:t>
            </a:r>
            <a:endParaRPr lang="it-IT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148</Words>
  <Application>Microsoft Office PowerPoint</Application>
  <PresentationFormat>Presentazione su schermo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3D</dc:creator>
  <cp:lastModifiedBy>3D</cp:lastModifiedBy>
  <cp:revision>14</cp:revision>
  <dcterms:created xsi:type="dcterms:W3CDTF">2019-01-16T11:29:06Z</dcterms:created>
  <dcterms:modified xsi:type="dcterms:W3CDTF">2019-01-25T07:40:47Z</dcterms:modified>
</cp:coreProperties>
</file>