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1C921-87D0-4938-9A35-A5C3E95DE510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3351C-B1F8-49BC-A220-BB39F2F5A35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76F84-6EBD-4F86-8151-B40F1BA51C9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885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FFC9-6B21-46E9-A531-928977D3A2ED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7E06-BEF4-4ACE-B988-2AC0F0684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Segnaposto contenuto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Segnaposto contenuto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</a:t>
            </a:r>
            <a:r>
              <a:rPr lang="it-IT" sz="4000" dirty="0" smtClean="0"/>
              <a:t>  </a:t>
            </a:r>
            <a:r>
              <a:rPr lang="it-IT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L’EAU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04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21079383">
            <a:off x="-131183" y="237671"/>
            <a:ext cx="5086325" cy="54133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Segoe UI Semibold" pitchFamily="34" charset="0"/>
              </a:rPr>
              <a:t>L’EAU EST UNE 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Segoe UI Semibold" pitchFamily="34" charset="0"/>
              </a:rPr>
              <a:t>DENRÉE PRÉCIEUSE</a:t>
            </a:r>
            <a:endParaRPr lang="it-IT" sz="2400" dirty="0">
              <a:latin typeface="Segoe UI Semibold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254488">
            <a:off x="1872353" y="879933"/>
            <a:ext cx="3700466" cy="50006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tx2"/>
                </a:solidFill>
                <a:latin typeface="Segoe UI Semibold" pitchFamily="34" charset="0"/>
              </a:rPr>
              <a:t>ne le </a:t>
            </a:r>
            <a:r>
              <a:rPr lang="it-IT" dirty="0" err="1" smtClean="0">
                <a:solidFill>
                  <a:schemeClr val="tx2"/>
                </a:solidFill>
                <a:latin typeface="Segoe UI Semibold" pitchFamily="34" charset="0"/>
              </a:rPr>
              <a:t>gaspille</a:t>
            </a:r>
            <a:r>
              <a:rPr lang="it-IT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latin typeface="Segoe UI Semibold" pitchFamily="34" charset="0"/>
              </a:rPr>
              <a:t>pas</a:t>
            </a:r>
            <a:endParaRPr lang="it-IT" dirty="0">
              <a:solidFill>
                <a:schemeClr val="tx2"/>
              </a:solidFill>
              <a:latin typeface="Segoe UI Semibold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929454" y="142852"/>
            <a:ext cx="207170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économiser l'eau, </a:t>
            </a:r>
            <a:endParaRPr lang="fr-FR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Book Antiqua" pitchFamily="18" charset="0"/>
            </a:endParaRPr>
          </a:p>
          <a:p>
            <a:r>
              <a:rPr lang="fr-FR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sauver </a:t>
            </a:r>
            <a:r>
              <a:rPr lang="fr-FR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des vies</a:t>
            </a:r>
            <a:endParaRPr lang="it-IT" b="1" dirty="0">
              <a:solidFill>
                <a:schemeClr val="accent5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" name="Immagine 9" descr="acqua-3-e14974469008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00438"/>
            <a:ext cx="4601962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CasellaDiTesto 11"/>
          <p:cNvSpPr txBox="1"/>
          <p:nvPr/>
        </p:nvSpPr>
        <p:spPr>
          <a:xfrm>
            <a:off x="142844" y="3143248"/>
            <a:ext cx="58579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NOUS TRAPONS NOTRE </a:t>
            </a:r>
            <a:r>
              <a:rPr lang="fr-FR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DESTIN, DEPURIAMY</a:t>
            </a:r>
            <a:endParaRPr lang="it-IT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</Words>
  <Application>Microsoft Office PowerPoint</Application>
  <PresentationFormat>Presentazione su schermo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L’EAU EST UNE DENRÉE PRÉCIEUSE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L’EAU</dc:title>
  <dc:creator>3D</dc:creator>
  <cp:lastModifiedBy>3D</cp:lastModifiedBy>
  <cp:revision>9</cp:revision>
  <dcterms:created xsi:type="dcterms:W3CDTF">2019-01-23T11:06:37Z</dcterms:created>
  <dcterms:modified xsi:type="dcterms:W3CDTF">2019-01-25T07:36:05Z</dcterms:modified>
</cp:coreProperties>
</file>