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9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98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56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2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69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0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54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50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74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27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9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A518-0D8D-4839-99A3-C50A14E3EF3F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A98E-AFD4-4C32-B5B1-646D73120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8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290" y="872981"/>
            <a:ext cx="9144000" cy="23876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WELL-BEING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5863" y="3723386"/>
            <a:ext cx="8673427" cy="1322587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 err="1" smtClean="0">
                <a:solidFill>
                  <a:srgbClr val="002060"/>
                </a:solidFill>
              </a:rPr>
              <a:t>the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state</a:t>
            </a:r>
            <a:r>
              <a:rPr lang="es-ES" dirty="0" smtClean="0">
                <a:solidFill>
                  <a:srgbClr val="002060"/>
                </a:solidFill>
              </a:rPr>
              <a:t> of </a:t>
            </a:r>
            <a:r>
              <a:rPr lang="es-ES" dirty="0" err="1" smtClean="0">
                <a:solidFill>
                  <a:srgbClr val="002060"/>
                </a:solidFill>
              </a:rPr>
              <a:t>feeling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healthy</a:t>
            </a:r>
            <a:r>
              <a:rPr lang="es-ES" dirty="0" smtClean="0">
                <a:solidFill>
                  <a:srgbClr val="002060"/>
                </a:solidFill>
              </a:rPr>
              <a:t> and </a:t>
            </a:r>
            <a:r>
              <a:rPr lang="es-ES" dirty="0" err="1" smtClean="0">
                <a:solidFill>
                  <a:srgbClr val="002060"/>
                </a:solidFill>
              </a:rPr>
              <a:t>happy</a:t>
            </a:r>
            <a:r>
              <a:rPr lang="es-ES" dirty="0" smtClean="0">
                <a:solidFill>
                  <a:srgbClr val="002060"/>
                </a:solidFill>
              </a:rPr>
              <a:t>)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care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2197" y="145961"/>
            <a:ext cx="6281873" cy="5248622"/>
          </a:xfrm>
        </p:spPr>
        <p:txBody>
          <a:bodyPr/>
          <a:lstStyle/>
          <a:p>
            <a:r>
              <a:rPr lang="es-ES" dirty="0"/>
              <a:t>f</a:t>
            </a:r>
            <a:r>
              <a:rPr lang="es-ES" dirty="0" smtClean="0"/>
              <a:t>ree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?</a:t>
            </a:r>
          </a:p>
          <a:p>
            <a:r>
              <a:rPr lang="en-US" dirty="0"/>
              <a:t>Is Healthcare Ever Free For Visitors?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13" y="3436830"/>
            <a:ext cx="3971925" cy="31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42299" cy="2363391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Mental </a:t>
            </a:r>
            <a:r>
              <a:rPr lang="es-ES" dirty="0" err="1" smtClean="0">
                <a:solidFill>
                  <a:srgbClr val="002060"/>
                </a:solidFill>
              </a:rPr>
              <a:t>health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care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4991" y="907309"/>
            <a:ext cx="6281873" cy="5248622"/>
          </a:xfrm>
        </p:spPr>
        <p:txBody>
          <a:bodyPr/>
          <a:lstStyle/>
          <a:p>
            <a:r>
              <a:rPr lang="en-GB" sz="2400" dirty="0" smtClean="0"/>
              <a:t>psychologist x psychiatrist</a:t>
            </a:r>
          </a:p>
          <a:p>
            <a:r>
              <a:rPr lang="en-GB" sz="2400" dirty="0" smtClean="0"/>
              <a:t>school psychologist x counsellor</a:t>
            </a:r>
          </a:p>
          <a:p>
            <a:pPr marL="0" indent="0">
              <a:buNone/>
            </a:pPr>
            <a:endParaRPr lang="es-ES" sz="24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666" y="3921919"/>
            <a:ext cx="3442334" cy="2581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7008"/>
          <a:stretch/>
        </p:blipFill>
        <p:spPr>
          <a:xfrm>
            <a:off x="4571532" y="4095750"/>
            <a:ext cx="3724628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Stress,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relaxation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6557" y="162374"/>
            <a:ext cx="6253364" cy="528173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depression, anxiety and personality disorders</a:t>
            </a:r>
          </a:p>
          <a:p>
            <a:r>
              <a:rPr lang="en-GB" sz="2000" dirty="0" smtClean="0"/>
              <a:t>physical symptoms</a:t>
            </a:r>
          </a:p>
          <a:p>
            <a:r>
              <a:rPr lang="en-GB" sz="2000" dirty="0" smtClean="0"/>
              <a:t>meditation, sports, music, hobbies, yoga etc.</a:t>
            </a:r>
            <a:endParaRPr lang="en-GB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70" y="4030208"/>
            <a:ext cx="2618683" cy="2827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44" y="4030208"/>
            <a:ext cx="4667956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Eating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disorders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7693" y="0"/>
            <a:ext cx="6281873" cy="524862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obsession with food or body shape</a:t>
            </a:r>
          </a:p>
          <a:p>
            <a:r>
              <a:rPr lang="en-GB" sz="2000" dirty="0" smtClean="0"/>
              <a:t>anorexia, bulimia, binge eating disorder</a:t>
            </a:r>
            <a:endParaRPr lang="en-GB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533" y="3578146"/>
            <a:ext cx="4039467" cy="3024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259660"/>
            <a:ext cx="2105025" cy="32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Drug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abuse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4122" y="321580"/>
            <a:ext cx="6281873" cy="5248622"/>
          </a:xfrm>
        </p:spPr>
        <p:txBody>
          <a:bodyPr/>
          <a:lstStyle/>
          <a:p>
            <a:r>
              <a:rPr lang="en-GB" sz="2000" dirty="0" smtClean="0"/>
              <a:t>public health problem</a:t>
            </a:r>
          </a:p>
          <a:p>
            <a:r>
              <a:rPr lang="en-GB" sz="2000" dirty="0" smtClean="0"/>
              <a:t>legal x illegal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4038964"/>
            <a:ext cx="5267325" cy="2692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0"/>
            <a:ext cx="4562475" cy="22812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b="23269"/>
          <a:stretch/>
        </p:blipFill>
        <p:spPr>
          <a:xfrm>
            <a:off x="4492386" y="3276920"/>
            <a:ext cx="3986540" cy="30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are not perfect.</a:t>
            </a:r>
            <a:b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okay not to be happy all the time.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6724" y="4119509"/>
            <a:ext cx="8784938" cy="1404620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attention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Personalizado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BDB5C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173</TotalTime>
  <Words>94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WELL-BEING</vt:lpstr>
      <vt:lpstr>Health care </vt:lpstr>
      <vt:lpstr>Mental health care</vt:lpstr>
      <vt:lpstr>Stress, relaxation</vt:lpstr>
      <vt:lpstr>Eating disorders</vt:lpstr>
      <vt:lpstr>Drug abuse</vt:lpstr>
      <vt:lpstr>We are not perfect. It is okay not to be happy all the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</dc:title>
  <dc:creator>zlin</dc:creator>
  <cp:lastModifiedBy>zlin</cp:lastModifiedBy>
  <cp:revision>16</cp:revision>
  <dcterms:created xsi:type="dcterms:W3CDTF">2019-09-16T06:03:31Z</dcterms:created>
  <dcterms:modified xsi:type="dcterms:W3CDTF">2019-09-19T05:57:16Z</dcterms:modified>
</cp:coreProperties>
</file>