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1" r:id="rId6"/>
    <p:sldId id="258" r:id="rId7"/>
    <p:sldId id="259" r:id="rId8"/>
    <p:sldId id="260" r:id="rId9"/>
    <p:sldId id="262" r:id="rId10"/>
    <p:sldId id="263" r:id="rId11"/>
    <p:sldId id="264" r:id="rId12"/>
    <p:sldId id="265" r:id="rId13"/>
  </p:sldIdLst>
  <p:sldSz cx="12188825" cy="6858000"/>
  <p:notesSz cx="6858000" cy="9144000"/>
  <p:defaultTextStyle>
    <a:defPPr rtl="0">
      <a:defRPr lang="es-e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906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7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8F1D84B-F747-4821-8617-FBD61E8F4308}" type="datetime1">
              <a:rPr lang="es-ES" smtClean="0"/>
              <a:t>19/09/2019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A87C823-BB9F-45DA-99AB-416A32E1B948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3EBA5BD7-F043-4D1B-AA17-CD412FC534D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67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c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íne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b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0" name="Forma lib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sp>
        <p:nvSpPr>
          <p:cNvPr id="22" name="Marcador de posición de fech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2E67D-14C0-4ED9-A218-9C14494A6A84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23" name="Marcador de posición de pie de página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4" name="Marcador de posición de número de diapositiva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0A1DB83-C382-4684-8887-65A03EA4FFF0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60E81D3-9B82-44CA-B1F9-FCEFDC87935B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E48AAE-5AE8-418A-A225-B506C222F2F9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c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1D35CA-82F5-4AD4-B9EC-66E805B73542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4CCE92-710B-4678-B1B1-EFCAA5CDF075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FB0F2C-25D9-4D7E-B43A-29A2E16C960D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34687D-B11B-47A5-95F6-B79DA932A6DF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C656DE-1E46-4450-9484-A739B4FADFBC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EA77F8B-D469-4ECD-B91E-3B01AD692331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BA7B1C-709E-4257-93A5-EC2F0807D42F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íneas a la izqui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b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es-ES" noProof="0" dirty="0" smtClean="0"/>
              <a:t>Editar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3AD5-F5AF-4BDC-901E-85A05CCFFAAA}" type="datetime1">
              <a:rPr lang="es-ES" noProof="0" smtClean="0"/>
              <a:pPr/>
              <a:t>19/09/2019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technology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(IS IT A CURSE OR A BLESSING?)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633469" y="3212976"/>
            <a:ext cx="15664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ASIER LISTA </a:t>
            </a:r>
          </a:p>
          <a:p>
            <a:r>
              <a:rPr lang="es-ES" sz="1600" dirty="0" smtClean="0"/>
              <a:t>JAKUB SPENDLIK</a:t>
            </a:r>
          </a:p>
          <a:p>
            <a:r>
              <a:rPr lang="es-ES" sz="1600" dirty="0" smtClean="0"/>
              <a:t>NATXO LOSADA</a:t>
            </a:r>
          </a:p>
          <a:p>
            <a:r>
              <a:rPr lang="es-ES" sz="1600" dirty="0" smtClean="0"/>
              <a:t>DANIEL RUCKI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ENTERTAINMENT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Social media (Instagram)</a:t>
            </a:r>
          </a:p>
          <a:p>
            <a:r>
              <a:rPr lang="es-ES" dirty="0" err="1"/>
              <a:t>C</a:t>
            </a:r>
            <a:r>
              <a:rPr lang="es-ES" dirty="0" err="1" smtClean="0"/>
              <a:t>omputer</a:t>
            </a:r>
            <a:r>
              <a:rPr lang="es-ES" dirty="0" smtClean="0"/>
              <a:t> </a:t>
            </a:r>
            <a:r>
              <a:rPr lang="es-ES" dirty="0" err="1" smtClean="0"/>
              <a:t>games</a:t>
            </a:r>
            <a:r>
              <a:rPr lang="es-ES" dirty="0" smtClean="0"/>
              <a:t> (</a:t>
            </a:r>
            <a:r>
              <a:rPr lang="es-ES" dirty="0" err="1" smtClean="0"/>
              <a:t>Minecraft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Music</a:t>
            </a:r>
            <a:r>
              <a:rPr lang="es-ES" dirty="0" smtClean="0"/>
              <a:t> (</a:t>
            </a:r>
            <a:r>
              <a:rPr lang="es-ES" dirty="0" err="1" smtClean="0"/>
              <a:t>Spotify</a:t>
            </a:r>
            <a:r>
              <a:rPr lang="es-ES" dirty="0" smtClean="0"/>
              <a:t>)</a:t>
            </a:r>
          </a:p>
          <a:p>
            <a:r>
              <a:rPr lang="es-ES" dirty="0" err="1"/>
              <a:t>M</a:t>
            </a:r>
            <a:r>
              <a:rPr lang="es-ES" dirty="0" err="1" smtClean="0"/>
              <a:t>ovies</a:t>
            </a:r>
            <a:r>
              <a:rPr lang="es-ES" dirty="0" smtClean="0"/>
              <a:t>, series (</a:t>
            </a:r>
            <a:r>
              <a:rPr lang="es-ES" dirty="0" err="1" smtClean="0"/>
              <a:t>Netflix</a:t>
            </a:r>
            <a:r>
              <a:rPr lang="es-ES" dirty="0" smtClean="0"/>
              <a:t>)</a:t>
            </a:r>
          </a:p>
          <a:p>
            <a:r>
              <a:rPr lang="es-ES" dirty="0" smtClean="0"/>
              <a:t>E-</a:t>
            </a:r>
            <a:r>
              <a:rPr lang="es-ES" dirty="0" err="1" smtClean="0"/>
              <a:t>books</a:t>
            </a:r>
            <a:endParaRPr lang="es-ES" dirty="0" smtClean="0"/>
          </a:p>
          <a:p>
            <a:r>
              <a:rPr lang="es-ES" dirty="0" err="1"/>
              <a:t>G</a:t>
            </a:r>
            <a:r>
              <a:rPr lang="es-ES" dirty="0" err="1" smtClean="0"/>
              <a:t>ossip</a:t>
            </a:r>
            <a:r>
              <a:rPr lang="es-ES" dirty="0" smtClean="0"/>
              <a:t> (Hola, tn.cz,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Sun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56" y="471901"/>
            <a:ext cx="3960440" cy="22178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692" y="2928631"/>
            <a:ext cx="2828925" cy="1619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2684" y="4653136"/>
            <a:ext cx="2619375" cy="17430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404" y="5077345"/>
            <a:ext cx="2362969" cy="131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7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SOCIAL MEDIA NETWORKING SITES-FACTS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Over</a:t>
            </a:r>
            <a:r>
              <a:rPr lang="es-ES" dirty="0" smtClean="0"/>
              <a:t> 80% </a:t>
            </a:r>
            <a:r>
              <a:rPr lang="es-ES" dirty="0" err="1" smtClean="0"/>
              <a:t>young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use social media</a:t>
            </a:r>
          </a:p>
          <a:p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: Facebook, Instagram, Twitter, </a:t>
            </a:r>
            <a:r>
              <a:rPr lang="es-ES" dirty="0" err="1" smtClean="0"/>
              <a:t>Whatsapp</a:t>
            </a:r>
            <a:r>
              <a:rPr lang="es-ES" dirty="0" smtClean="0"/>
              <a:t>, YouTube, Snapchat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924" y="3850040"/>
            <a:ext cx="2857500" cy="1600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324" y="3635146"/>
            <a:ext cx="2476500" cy="18478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4692" y="366704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B050"/>
                </a:solidFill>
              </a:rPr>
              <a:t>SOCIAL MEDIA NETWORKING </a:t>
            </a:r>
            <a:r>
              <a:rPr lang="es-ES" dirty="0" smtClean="0">
                <a:solidFill>
                  <a:srgbClr val="00B050"/>
                </a:solidFill>
              </a:rPr>
              <a:t>SITES-POSITIVES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Talking</a:t>
            </a:r>
            <a:r>
              <a:rPr lang="es-ES" dirty="0" smtClean="0"/>
              <a:t> to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r>
              <a:rPr lang="es-ES" dirty="0" smtClean="0"/>
              <a:t> </a:t>
            </a:r>
            <a:r>
              <a:rPr lang="es-ES" dirty="0" err="1" smtClean="0"/>
              <a:t>anytime</a:t>
            </a:r>
            <a:endParaRPr lang="es-ES" dirty="0" smtClean="0"/>
          </a:p>
          <a:p>
            <a:r>
              <a:rPr lang="es-ES" dirty="0" smtClean="0"/>
              <a:t>Meeting new </a:t>
            </a:r>
            <a:r>
              <a:rPr lang="es-ES" dirty="0" err="1" smtClean="0"/>
              <a:t>people</a:t>
            </a:r>
            <a:endParaRPr lang="es-ES" dirty="0" smtClean="0"/>
          </a:p>
          <a:p>
            <a:r>
              <a:rPr lang="es-ES" dirty="0" err="1" smtClean="0"/>
              <a:t>Finding</a:t>
            </a:r>
            <a:r>
              <a:rPr lang="es-ES" dirty="0" smtClean="0"/>
              <a:t> new hobbies</a:t>
            </a:r>
          </a:p>
          <a:p>
            <a:r>
              <a:rPr lang="es-ES" dirty="0" err="1" smtClean="0"/>
              <a:t>Easier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searching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Knowing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r>
              <a:rPr lang="es-ES" dirty="0" smtClean="0"/>
              <a:t> </a:t>
            </a:r>
            <a:r>
              <a:rPr lang="es-ES" dirty="0" err="1" smtClean="0"/>
              <a:t>doing</a:t>
            </a:r>
            <a:endParaRPr lang="es-ES" dirty="0" smtClean="0"/>
          </a:p>
          <a:p>
            <a:r>
              <a:rPr lang="es-ES" dirty="0" err="1" smtClean="0"/>
              <a:t>Entertainment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660" y="1988840"/>
            <a:ext cx="2774475" cy="317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7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SOCIAL MEDIA NETWORKING </a:t>
            </a:r>
            <a:r>
              <a:rPr lang="es-ES" dirty="0" smtClean="0">
                <a:solidFill>
                  <a:srgbClr val="FF0000"/>
                </a:solidFill>
              </a:rPr>
              <a:t>SITES-NEGATIVES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publicity</a:t>
            </a:r>
            <a:endParaRPr lang="es-ES" dirty="0" smtClean="0"/>
          </a:p>
          <a:p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little</a:t>
            </a:r>
            <a:r>
              <a:rPr lang="es-ES" dirty="0" smtClean="0"/>
              <a:t> </a:t>
            </a:r>
            <a:r>
              <a:rPr lang="es-ES" dirty="0" err="1" smtClean="0"/>
              <a:t>privacy</a:t>
            </a:r>
            <a:endParaRPr lang="es-ES" dirty="0" smtClean="0"/>
          </a:p>
          <a:p>
            <a:r>
              <a:rPr lang="es-ES" dirty="0" smtClean="0"/>
              <a:t>Time-</a:t>
            </a:r>
            <a:r>
              <a:rPr lang="es-ES" dirty="0" err="1" smtClean="0"/>
              <a:t>consuming</a:t>
            </a:r>
            <a:endParaRPr lang="es-ES" dirty="0" smtClean="0"/>
          </a:p>
          <a:p>
            <a:r>
              <a:rPr lang="es-ES" dirty="0" err="1" smtClean="0"/>
              <a:t>Cyberbullying</a:t>
            </a: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468" y="2204864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7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COMPUTER GAMES-FACTS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65% of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</a:t>
            </a:r>
            <a:r>
              <a:rPr lang="es-ES" dirty="0" err="1" smtClean="0"/>
              <a:t>device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playing</a:t>
            </a:r>
            <a:r>
              <a:rPr lang="es-ES" dirty="0" smtClean="0"/>
              <a:t> video </a:t>
            </a:r>
            <a:r>
              <a:rPr lang="es-ES" dirty="0" err="1" smtClean="0"/>
              <a:t>games</a:t>
            </a:r>
            <a:endParaRPr lang="es-ES" dirty="0" smtClean="0"/>
          </a:p>
          <a:p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ways</a:t>
            </a:r>
            <a:r>
              <a:rPr lang="es-ES" dirty="0" smtClean="0"/>
              <a:t> to </a:t>
            </a:r>
            <a:r>
              <a:rPr lang="es-ES" dirty="0" err="1" smtClean="0"/>
              <a:t>play</a:t>
            </a:r>
            <a:r>
              <a:rPr lang="es-ES" dirty="0" smtClean="0"/>
              <a:t>: </a:t>
            </a:r>
            <a:r>
              <a:rPr lang="es-ES" dirty="0" err="1" smtClean="0"/>
              <a:t>Computer</a:t>
            </a:r>
            <a:r>
              <a:rPr lang="es-ES" dirty="0" smtClean="0"/>
              <a:t>, </a:t>
            </a:r>
            <a:r>
              <a:rPr lang="es-ES" dirty="0" err="1" smtClean="0"/>
              <a:t>Playstation</a:t>
            </a:r>
            <a:r>
              <a:rPr lang="es-ES" dirty="0" smtClean="0"/>
              <a:t>, Xbox, </a:t>
            </a:r>
            <a:r>
              <a:rPr lang="es-ES" dirty="0" err="1" smtClean="0"/>
              <a:t>mobile</a:t>
            </a:r>
            <a:r>
              <a:rPr lang="es-ES" dirty="0" smtClean="0"/>
              <a:t>, Nintendo</a:t>
            </a:r>
          </a:p>
          <a:p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games</a:t>
            </a:r>
            <a:r>
              <a:rPr lang="es-ES" dirty="0" smtClean="0"/>
              <a:t>: </a:t>
            </a:r>
            <a:r>
              <a:rPr lang="es-ES" dirty="0" err="1" smtClean="0"/>
              <a:t>Minecraft</a:t>
            </a:r>
            <a:r>
              <a:rPr lang="es-ES" dirty="0" smtClean="0"/>
              <a:t>, GTA, </a:t>
            </a:r>
            <a:r>
              <a:rPr lang="es-ES" dirty="0" err="1" smtClean="0"/>
              <a:t>Fortnite</a:t>
            </a:r>
            <a:r>
              <a:rPr lang="es-ES" dirty="0" smtClean="0"/>
              <a:t>, </a:t>
            </a:r>
            <a:r>
              <a:rPr lang="es-ES" dirty="0" err="1" smtClean="0"/>
              <a:t>Overwatch</a:t>
            </a:r>
            <a:r>
              <a:rPr lang="es-ES" dirty="0" smtClean="0"/>
              <a:t>, PUBG, CS:GO, </a:t>
            </a:r>
            <a:r>
              <a:rPr lang="es-ES" dirty="0" err="1" smtClean="0"/>
              <a:t>Roblox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12" y="4563869"/>
            <a:ext cx="2857500" cy="1600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0716" y="4563869"/>
            <a:ext cx="2857500" cy="1600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9359" y="4537367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2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B050"/>
                </a:solidFill>
              </a:rPr>
              <a:t>COMPUTER </a:t>
            </a:r>
            <a:r>
              <a:rPr lang="es-ES" dirty="0" smtClean="0">
                <a:solidFill>
                  <a:srgbClr val="00B050"/>
                </a:solidFill>
              </a:rPr>
              <a:t>GAMES-POSITIVES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Playing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endParaRPr lang="es-ES" dirty="0" smtClean="0"/>
          </a:p>
          <a:p>
            <a:r>
              <a:rPr lang="es-ES" dirty="0" err="1" smtClean="0"/>
              <a:t>Entertainment</a:t>
            </a:r>
            <a:endParaRPr lang="es-ES" dirty="0" smtClean="0"/>
          </a:p>
          <a:p>
            <a:r>
              <a:rPr lang="es-ES" dirty="0" err="1" smtClean="0"/>
              <a:t>Relaxing</a:t>
            </a:r>
            <a:endParaRPr lang="es-ES" dirty="0" smtClean="0"/>
          </a:p>
          <a:p>
            <a:r>
              <a:rPr lang="es-ES" dirty="0" err="1" smtClean="0"/>
              <a:t>Enhancing</a:t>
            </a:r>
            <a:r>
              <a:rPr lang="es-ES" dirty="0" smtClean="0"/>
              <a:t> </a:t>
            </a:r>
            <a:r>
              <a:rPr lang="es-ES" dirty="0" err="1" smtClean="0"/>
              <a:t>coordination</a:t>
            </a:r>
            <a:r>
              <a:rPr lang="es-ES" dirty="0" smtClean="0"/>
              <a:t>, </a:t>
            </a:r>
            <a:r>
              <a:rPr lang="es-ES" dirty="0" err="1" smtClean="0"/>
              <a:t>logic</a:t>
            </a:r>
            <a:r>
              <a:rPr lang="es-ES" dirty="0" smtClean="0"/>
              <a:t>, </a:t>
            </a:r>
            <a:r>
              <a:rPr lang="es-ES" dirty="0" err="1" smtClean="0"/>
              <a:t>memory</a:t>
            </a:r>
            <a:r>
              <a:rPr lang="es-ES" dirty="0" smtClean="0"/>
              <a:t>, multitasking…</a:t>
            </a:r>
          </a:p>
          <a:p>
            <a:r>
              <a:rPr lang="es-ES" dirty="0" smtClean="0"/>
              <a:t>Meeting new </a:t>
            </a:r>
            <a:r>
              <a:rPr lang="es-ES" dirty="0" err="1" smtClean="0"/>
              <a:t>friends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145" y="113651"/>
            <a:ext cx="2773920" cy="317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5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COMPUTER </a:t>
            </a:r>
            <a:r>
              <a:rPr lang="es-ES" dirty="0" smtClean="0">
                <a:solidFill>
                  <a:srgbClr val="FF0000"/>
                </a:solidFill>
              </a:rPr>
              <a:t>GAMES-NEGATIVES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Time-</a:t>
            </a:r>
            <a:r>
              <a:rPr lang="es-ES" dirty="0" err="1" smtClean="0"/>
              <a:t>consuming</a:t>
            </a:r>
            <a:r>
              <a:rPr lang="es-ES" dirty="0" smtClean="0"/>
              <a:t> (</a:t>
            </a:r>
            <a:r>
              <a:rPr lang="es-ES" dirty="0" err="1" smtClean="0"/>
              <a:t>may</a:t>
            </a:r>
            <a:r>
              <a:rPr lang="es-ES" dirty="0" smtClean="0"/>
              <a:t> be </a:t>
            </a:r>
            <a:r>
              <a:rPr lang="es-ES" dirty="0" err="1" smtClean="0"/>
              <a:t>addicting</a:t>
            </a:r>
            <a:r>
              <a:rPr lang="es-ES" dirty="0" smtClean="0"/>
              <a:t>)</a:t>
            </a:r>
          </a:p>
          <a:p>
            <a:r>
              <a:rPr lang="es-ES" dirty="0" smtClean="0"/>
              <a:t>Money-</a:t>
            </a:r>
            <a:r>
              <a:rPr lang="es-ES" dirty="0" err="1" smtClean="0"/>
              <a:t>consuming</a:t>
            </a:r>
            <a:endParaRPr lang="es-ES" dirty="0" smtClean="0"/>
          </a:p>
          <a:p>
            <a:r>
              <a:rPr lang="es-ES" dirty="0" err="1" smtClean="0"/>
              <a:t>Enhancing</a:t>
            </a:r>
            <a:r>
              <a:rPr lang="es-ES" dirty="0" smtClean="0"/>
              <a:t> </a:t>
            </a:r>
            <a:r>
              <a:rPr lang="es-ES" dirty="0" err="1" smtClean="0"/>
              <a:t>agressivity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596" y="1916832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3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FAKE NEWS, HOAXES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Intentionally</a:t>
            </a:r>
            <a:r>
              <a:rPr lang="es-ES" dirty="0" smtClean="0"/>
              <a:t> false </a:t>
            </a:r>
            <a:r>
              <a:rPr lang="es-ES" dirty="0" err="1" smtClean="0"/>
              <a:t>news</a:t>
            </a:r>
            <a:endParaRPr lang="es-ES" dirty="0"/>
          </a:p>
          <a:p>
            <a:r>
              <a:rPr lang="es-ES" dirty="0" err="1" smtClean="0"/>
              <a:t>Function</a:t>
            </a:r>
            <a:r>
              <a:rPr lang="es-ES" dirty="0" smtClean="0"/>
              <a:t>: </a:t>
            </a:r>
            <a:r>
              <a:rPr lang="es-ES" dirty="0" err="1" smtClean="0"/>
              <a:t>manipulation</a:t>
            </a:r>
            <a:r>
              <a:rPr lang="es-ES" dirty="0" smtClean="0"/>
              <a:t>, marketing</a:t>
            </a:r>
            <a:r>
              <a:rPr lang="es-ES" dirty="0"/>
              <a:t>, </a:t>
            </a:r>
            <a:r>
              <a:rPr lang="es-ES" dirty="0" err="1"/>
              <a:t>practical</a:t>
            </a:r>
            <a:r>
              <a:rPr lang="es-ES" dirty="0"/>
              <a:t> </a:t>
            </a:r>
            <a:r>
              <a:rPr lang="es-ES" dirty="0" err="1" smtClean="0"/>
              <a:t>joke</a:t>
            </a:r>
            <a:endParaRPr lang="es-ES" dirty="0" smtClean="0"/>
          </a:p>
          <a:p>
            <a:r>
              <a:rPr lang="es-ES" dirty="0" err="1"/>
              <a:t>E</a:t>
            </a:r>
            <a:r>
              <a:rPr lang="es-ES" dirty="0" err="1" smtClean="0"/>
              <a:t>asier</a:t>
            </a:r>
            <a:r>
              <a:rPr lang="es-ES" dirty="0" smtClean="0"/>
              <a:t> to spread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internet</a:t>
            </a:r>
          </a:p>
          <a:p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to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to </a:t>
            </a:r>
            <a:r>
              <a:rPr lang="es-ES" dirty="0" err="1" smtClean="0"/>
              <a:t>recognize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/>
              <a:t>.</a:t>
            </a:r>
            <a:endParaRPr lang="es-ES" dirty="0" smtClean="0"/>
          </a:p>
        </p:txBody>
      </p:sp>
      <p:pic>
        <p:nvPicPr>
          <p:cNvPr id="1026" name="Picture 2" descr="Resultado de imagen de fake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660" y="548680"/>
            <a:ext cx="33718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756" y="3212976"/>
            <a:ext cx="2039500" cy="23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0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í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60_TF02787990_TF02787990.potx" id="{711CCDD4-BD90-4388-A31E-EA977055FCFF}" vid="{C5F9FE6A-8390-4E5A-B0DB-91EA047CC61C}"/>
    </a:ext>
  </a:extLst>
</a:theme>
</file>

<file path=ppt/theme/theme2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circuito de líneas triple (pantalla panorámica)</Template>
  <TotalTime>165</TotalTime>
  <Words>221</Words>
  <Application>Microsoft Office PowerPoint</Application>
  <PresentationFormat>Personalizado</PresentationFormat>
  <Paragraphs>48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Tecnología 16x9</vt:lpstr>
      <vt:lpstr>Information technology</vt:lpstr>
      <vt:lpstr>ENTERTAINMENT</vt:lpstr>
      <vt:lpstr>SOCIAL MEDIA NETWORKING SITES-FACTS</vt:lpstr>
      <vt:lpstr>SOCIAL MEDIA NETWORKING SITES-POSITIVES</vt:lpstr>
      <vt:lpstr>SOCIAL MEDIA NETWORKING SITES-NEGATIVES</vt:lpstr>
      <vt:lpstr>COMPUTER GAMES-FACTS</vt:lpstr>
      <vt:lpstr>COMPUTER GAMES-POSITIVES</vt:lpstr>
      <vt:lpstr>COMPUTER GAMES-NEGATIVES</vt:lpstr>
      <vt:lpstr>FAKE NEWS, HOAXES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</dc:title>
  <dc:creator>zlin</dc:creator>
  <cp:lastModifiedBy>zlin</cp:lastModifiedBy>
  <cp:revision>13</cp:revision>
  <dcterms:created xsi:type="dcterms:W3CDTF">2019-09-16T06:04:32Z</dcterms:created>
  <dcterms:modified xsi:type="dcterms:W3CDTF">2019-09-19T05:56:46Z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